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  <p:sldMasterId id="2147483674" r:id="rId2"/>
  </p:sldMasterIdLst>
  <p:notesMasterIdLst>
    <p:notesMasterId r:id="rId18"/>
  </p:notesMasterIdLst>
  <p:handoutMasterIdLst>
    <p:handoutMasterId r:id="rId19"/>
  </p:handoutMasterIdLst>
  <p:sldIdLst>
    <p:sldId id="312" r:id="rId3"/>
    <p:sldId id="313" r:id="rId4"/>
    <p:sldId id="341" r:id="rId5"/>
    <p:sldId id="342" r:id="rId6"/>
    <p:sldId id="345" r:id="rId7"/>
    <p:sldId id="344" r:id="rId8"/>
    <p:sldId id="346" r:id="rId9"/>
    <p:sldId id="352" r:id="rId10"/>
    <p:sldId id="348" r:id="rId11"/>
    <p:sldId id="343" r:id="rId12"/>
    <p:sldId id="259" r:id="rId13"/>
    <p:sldId id="353" r:id="rId14"/>
    <p:sldId id="355" r:id="rId15"/>
    <p:sldId id="354" r:id="rId16"/>
    <p:sldId id="350" r:id="rId17"/>
  </p:sldIdLst>
  <p:sldSz cx="12192000" cy="6858000"/>
  <p:notesSz cx="6858000" cy="9144000"/>
  <p:custDataLst>
    <p:tags r:id="rId20"/>
  </p:custData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se de Groot" initials="IdG" lastIdx="12" clrIdx="0">
    <p:extLst>
      <p:ext uri="{19B8F6BF-5375-455C-9EA6-DF929625EA0E}">
        <p15:presenceInfo xmlns:p15="http://schemas.microsoft.com/office/powerpoint/2012/main" userId="S-1-5-21-2890558824-3927818043-3374662254-1188" providerId="AD"/>
      </p:ext>
    </p:extLst>
  </p:cmAuthor>
  <p:cmAuthor id="2" name="Tess Hoogenraad" initials="TH" lastIdx="1" clrIdx="1">
    <p:extLst>
      <p:ext uri="{19B8F6BF-5375-455C-9EA6-DF929625EA0E}">
        <p15:presenceInfo xmlns:p15="http://schemas.microsoft.com/office/powerpoint/2012/main" userId="S-1-5-21-2890558824-3927818043-3374662254-1209" providerId="AD"/>
      </p:ext>
    </p:extLst>
  </p:cmAuthor>
  <p:cmAuthor id="3" name="PPT Solutions" initials="PS" lastIdx="20" clrIdx="2">
    <p:extLst>
      <p:ext uri="{19B8F6BF-5375-455C-9EA6-DF929625EA0E}">
        <p15:presenceInfo xmlns:p15="http://schemas.microsoft.com/office/powerpoint/2012/main" userId="PPT Solutions" providerId="None"/>
      </p:ext>
    </p:extLst>
  </p:cmAuthor>
  <p:cmAuthor id="4" name="Kelly Kok" initials="KK" lastIdx="7" clrIdx="3">
    <p:extLst>
      <p:ext uri="{19B8F6BF-5375-455C-9EA6-DF929625EA0E}">
        <p15:presenceInfo xmlns:p15="http://schemas.microsoft.com/office/powerpoint/2012/main" userId="S-1-5-21-2890558824-3927818043-3374662254-1238" providerId="AD"/>
      </p:ext>
    </p:extLst>
  </p:cmAuthor>
  <p:cmAuthor id="5" name="Marjolijn de Kruijff" initials="MdK" lastIdx="40" clrIdx="4">
    <p:extLst>
      <p:ext uri="{19B8F6BF-5375-455C-9EA6-DF929625EA0E}">
        <p15:presenceInfo xmlns:p15="http://schemas.microsoft.com/office/powerpoint/2012/main" userId="S-1-5-21-2890558824-3927818043-3374662254-12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7693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0" autoAdjust="0"/>
    <p:restoredTop sz="83012" autoAdjust="0"/>
  </p:normalViewPr>
  <p:slideViewPr>
    <p:cSldViewPr snapToGrid="0">
      <p:cViewPr varScale="1">
        <p:scale>
          <a:sx n="131" d="100"/>
          <a:sy n="131" d="100"/>
        </p:scale>
        <p:origin x="22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AC98AC25-4A32-4075-AA3C-3DCF4F6217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A63CC90-5761-4E4D-B50A-D607A56B09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E3D1E-5615-46D1-96C4-ABA4000F4F11}" type="datetimeFigureOut">
              <a:rPr lang="nl-NL" smtClean="0"/>
              <a:t>12-03-20</a:t>
            </a:fld>
            <a:endParaRPr lang="nl-NL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6C10707-9097-4F7F-9E9C-CFC233DA4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2507002-0427-45CE-9E16-40BA0BD287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9EB24-5BCB-40EE-913C-A4E03839A77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4848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596BC-FA37-459B-A0D2-0B7FE8790135}" type="datetimeFigureOut">
              <a:rPr lang="nl-NL" smtClean="0"/>
              <a:t>12-03-20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D7F65-5299-4383-99A9-3EF851E1080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312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3740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D7F65-5299-4383-99A9-3EF851E1080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723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solutions.nl/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9yTK-OTEPA" TargetMode="External"/><Relationship Id="rId7" Type="http://schemas.openxmlformats.org/officeDocument/2006/relationships/hyperlink" Target="http://www.pptsolutions.nl/" TargetMode="External"/><Relationship Id="rId2" Type="http://schemas.openxmlformats.org/officeDocument/2006/relationships/hyperlink" Target="https://youtu.be/hM16rifWsjU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youtu.be/H_4HH09zxC0" TargetMode="External"/><Relationship Id="rId5" Type="http://schemas.openxmlformats.org/officeDocument/2006/relationships/hyperlink" Target="https://youtu.be/IIjbiKAotek" TargetMode="External"/><Relationship Id="rId4" Type="http://schemas.openxmlformats.org/officeDocument/2006/relationships/hyperlink" Target="https://youtu.be/fbByse1_RSY" TargetMode="Externa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solutions.nl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8C867F64-C16A-4958-8FCE-A2FB9753FA85}" type="datetime1">
              <a:rPr lang="nl-NL" smtClean="0"/>
              <a:t>12-03-20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432772" y="-885712"/>
            <a:ext cx="132649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Titelblad</a:t>
            </a:r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6" name="wolk">
            <a:extLst>
              <a:ext uri="{FF2B5EF4-FFF2-40B4-BE49-F238E27FC236}">
                <a16:creationId xmlns:a16="http://schemas.microsoft.com/office/drawing/2014/main" id="{7BD14135-453A-4E43-96D6-867167DD967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35" y="524498"/>
            <a:ext cx="5556741" cy="2645107"/>
          </a:xfrm>
          <a:blipFill dpi="0" rotWithShape="1"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wrap="square" lIns="900000" tIns="720000" rIns="288000" bIns="1800000" anchor="t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400" b="1" cap="all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 dirty="0"/>
              <a:t>Plaats hier de titel van de presentatie</a:t>
            </a:r>
            <a:endParaRPr lang="en-US" dirty="0"/>
          </a:p>
        </p:txBody>
      </p:sp>
      <p:sp>
        <p:nvSpPr>
          <p:cNvPr id="87" name="tekst">
            <a:extLst>
              <a:ext uri="{FF2B5EF4-FFF2-40B4-BE49-F238E27FC236}">
                <a16:creationId xmlns:a16="http://schemas.microsoft.com/office/drawing/2014/main" id="{95CEE5E6-3AA7-411A-9A5D-B22740BCD2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3091" y="2183753"/>
            <a:ext cx="4875645" cy="974116"/>
          </a:xfrm>
        </p:spPr>
        <p:txBody>
          <a:bodyPr lIns="324000" rIns="252000" anchor="t"/>
          <a:lstStyle>
            <a:lvl1pPr marL="0" indent="0"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defRPr sz="1800" b="0" cap="none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Plaats hier de naam van </a:t>
            </a:r>
            <a:br>
              <a:rPr lang="nl-NL" dirty="0"/>
            </a:br>
            <a:r>
              <a:rPr lang="nl-NL" dirty="0"/>
              <a:t>De spreker óf subtitel</a:t>
            </a:r>
            <a:endParaRPr lang="en-US" dirty="0"/>
          </a:p>
        </p:txBody>
      </p:sp>
      <p:sp>
        <p:nvSpPr>
          <p:cNvPr id="74" name="logo">
            <a:extLst>
              <a:ext uri="{FF2B5EF4-FFF2-40B4-BE49-F238E27FC236}">
                <a16:creationId xmlns:a16="http://schemas.microsoft.com/office/drawing/2014/main" id="{458ED21E-36CB-428F-A21D-04589AFD8EE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4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  <p:sp>
        <p:nvSpPr>
          <p:cNvPr id="104" name="Tijdelijke aanduiding voor tekst 103">
            <a:extLst>
              <a:ext uri="{FF2B5EF4-FFF2-40B4-BE49-F238E27FC236}">
                <a16:creationId xmlns:a16="http://schemas.microsoft.com/office/drawing/2014/main" id="{C95E6A41-0DB4-405A-B296-ED86636C627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Tijdelijke aanduiding voor dianummer 5">
            <a:extLst>
              <a:ext uri="{FF2B5EF4-FFF2-40B4-BE49-F238E27FC236}">
                <a16:creationId xmlns:a16="http://schemas.microsoft.com/office/drawing/2014/main" id="{D6A528FE-D3FB-4684-8AA2-43392FC2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10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A9F8B797-7D29-405C-AA62-7DA8D2E9F83B}" type="datetime1">
              <a:rPr lang="nl-NL" smtClean="0"/>
              <a:t>12-03-20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89370" y="-885712"/>
            <a:ext cx="161330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FOTO (100%)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74" name="logo">
            <a:extLst>
              <a:ext uri="{FF2B5EF4-FFF2-40B4-BE49-F238E27FC236}">
                <a16:creationId xmlns:a16="http://schemas.microsoft.com/office/drawing/2014/main" id="{458ED21E-36CB-428F-A21D-04589AFD8EE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  <p:sp>
        <p:nvSpPr>
          <p:cNvPr id="87" name="Tijdelijke aanduiding voor dianummer 5">
            <a:extLst>
              <a:ext uri="{FF2B5EF4-FFF2-40B4-BE49-F238E27FC236}">
                <a16:creationId xmlns:a16="http://schemas.microsoft.com/office/drawing/2014/main" id="{1ADB3DF9-1775-4B02-BB3B-7CA5D783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529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 - ZWART (100%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B7BF963E-A335-4EFC-96E2-BC5DDD288207}" type="datetime1">
              <a:rPr lang="nl-NL" smtClean="0"/>
              <a:t>12-03-20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55462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548696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AB64408-F9F2-48A3-9D2A-956BA628C6D4}"/>
                </a:ext>
              </a:extLst>
            </p:cNvPr>
            <p:cNvSpPr/>
            <p:nvPr userDrawn="1"/>
          </p:nvSpPr>
          <p:spPr>
            <a:xfrm>
              <a:off x="0" y="6074199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728033" y="-885712"/>
            <a:ext cx="2735979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CITAAT - ZWART (FOTO 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74" name="logo">
            <a:extLst>
              <a:ext uri="{FF2B5EF4-FFF2-40B4-BE49-F238E27FC236}">
                <a16:creationId xmlns:a16="http://schemas.microsoft.com/office/drawing/2014/main" id="{458ED21E-36CB-428F-A21D-04589AFD8EE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F0307D-613D-4A4A-87F3-837BD313BC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0498" y="824593"/>
            <a:ext cx="4448188" cy="5233988"/>
          </a:xfrm>
          <a:prstGeom prst="roundRect">
            <a:avLst>
              <a:gd name="adj" fmla="val 325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lIns="180000" tIns="252000" rIns="180000" bIns="252000" anchor="ctr" anchorCtr="0"/>
          <a:lstStyle>
            <a:lvl1pPr marL="0" indent="0" algn="ctr">
              <a:buFont typeface="Arial" panose="020B0604020202020204" pitchFamily="34" charset="0"/>
              <a:buNone/>
              <a:defRPr sz="4000"/>
            </a:lvl1pPr>
            <a:lvl2pPr marL="0" indent="0" algn="ctr">
              <a:buFont typeface="Arial" panose="020B0604020202020204" pitchFamily="34" charset="0"/>
              <a:buNone/>
              <a:defRPr/>
            </a:lvl2pPr>
            <a:lvl3pPr marL="0" indent="0" algn="ctr">
              <a:buFont typeface="Arial" panose="020B0604020202020204" pitchFamily="34" charset="0"/>
              <a:buNone/>
              <a:defRPr/>
            </a:lvl3pPr>
            <a:lvl4pPr marL="0" indent="0" algn="ctr">
              <a:buFont typeface="Arial" panose="020B0604020202020204" pitchFamily="34" charset="0"/>
              <a:buNone/>
              <a:defRPr/>
            </a:lvl4pPr>
            <a:lvl5pPr marL="0" indent="0" algn="ctr">
              <a:buFont typeface="Arial" panose="020B0604020202020204" pitchFamily="34" charset="0"/>
              <a:buNone/>
              <a:defRPr/>
            </a:lvl5pPr>
            <a:lvl6pPr algn="ctr">
              <a:defRPr sz="4000" b="0"/>
            </a:lvl6pPr>
          </a:lstStyle>
          <a:p>
            <a:pPr lvl="0"/>
            <a:r>
              <a:rPr lang="nl-NL" dirty="0"/>
              <a:t>‘’Plaats hier </a:t>
            </a:r>
            <a:br>
              <a:rPr lang="nl-NL" dirty="0"/>
            </a:br>
            <a:r>
              <a:rPr lang="nl-NL" dirty="0"/>
              <a:t>de citaat’’</a:t>
            </a:r>
          </a:p>
          <a:p>
            <a:pPr lvl="0"/>
            <a:r>
              <a:rPr lang="nl-NL" dirty="0"/>
              <a:t>JU-LEVEL1=Citaat</a:t>
            </a:r>
          </a:p>
        </p:txBody>
      </p:sp>
      <p:sp>
        <p:nvSpPr>
          <p:cNvPr id="95" name="Tijdelijke aanduiding voor dianummer 5">
            <a:extLst>
              <a:ext uri="{FF2B5EF4-FFF2-40B4-BE49-F238E27FC236}">
                <a16:creationId xmlns:a16="http://schemas.microsoft.com/office/drawing/2014/main" id="{CC4936A4-A609-4DB4-B771-319DE399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229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 - WIT (100%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715CEF43-AFAE-4401-A83A-77818006065C}" type="datetime1">
              <a:rPr lang="nl-NL" smtClean="0"/>
              <a:t>12-03-20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55462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548696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AB64408-F9F2-48A3-9D2A-956BA628C6D4}"/>
                </a:ext>
              </a:extLst>
            </p:cNvPr>
            <p:cNvSpPr/>
            <p:nvPr userDrawn="1"/>
          </p:nvSpPr>
          <p:spPr>
            <a:xfrm>
              <a:off x="0" y="6074199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833351" y="-885712"/>
            <a:ext cx="252534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CITAAT - WIT (FOTO 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74" name="logo">
            <a:extLst>
              <a:ext uri="{FF2B5EF4-FFF2-40B4-BE49-F238E27FC236}">
                <a16:creationId xmlns:a16="http://schemas.microsoft.com/office/drawing/2014/main" id="{458ED21E-36CB-428F-A21D-04589AFD8EE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F0307D-613D-4A4A-87F3-837BD313BC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0498" y="824593"/>
            <a:ext cx="4448188" cy="5233988"/>
          </a:xfrm>
          <a:prstGeom prst="roundRect">
            <a:avLst>
              <a:gd name="adj" fmla="val 325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lIns="180000" tIns="252000" rIns="180000" bIns="252000" anchor="ctr" anchorCtr="0"/>
          <a:lstStyle>
            <a:lvl1pPr marL="0" indent="0" algn="ctr">
              <a:buFont typeface="Arial" panose="020B0604020202020204" pitchFamily="34" charset="0"/>
              <a:buNone/>
              <a:defRPr sz="4000" b="0">
                <a:solidFill>
                  <a:schemeClr val="tx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‘’Plaats hier </a:t>
            </a:r>
            <a:br>
              <a:rPr lang="nl-NL" dirty="0"/>
            </a:br>
            <a:r>
              <a:rPr lang="nl-NL" dirty="0"/>
              <a:t>de citaat’’</a:t>
            </a:r>
          </a:p>
          <a:p>
            <a:pPr lvl="0"/>
            <a:r>
              <a:rPr lang="nl-NL" dirty="0"/>
              <a:t>JU-LEVEL1=Citaat</a:t>
            </a:r>
          </a:p>
        </p:txBody>
      </p:sp>
      <p:sp>
        <p:nvSpPr>
          <p:cNvPr id="95" name="Tijdelijke aanduiding voor dianummer 5">
            <a:extLst>
              <a:ext uri="{FF2B5EF4-FFF2-40B4-BE49-F238E27FC236}">
                <a16:creationId xmlns:a16="http://schemas.microsoft.com/office/drawing/2014/main" id="{621E4A0F-D5B5-4E58-B6EA-4A7F4DFB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923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7893"/>
            <a:ext cx="3140325" cy="216909"/>
          </a:xfrm>
        </p:spPr>
        <p:txBody>
          <a:bodyPr/>
          <a:lstStyle/>
          <a:p>
            <a:fld id="{83364D3C-7064-4347-94A0-F2074AB9AB5B}" type="datetime1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7893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78050" y="-885712"/>
            <a:ext cx="163593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ALLEEN TITEL</a:t>
            </a:r>
          </a:p>
        </p:txBody>
      </p:sp>
      <p:pic>
        <p:nvPicPr>
          <p:cNvPr id="36" name="logo">
            <a:extLst>
              <a:ext uri="{FF2B5EF4-FFF2-40B4-BE49-F238E27FC236}">
                <a16:creationId xmlns:a16="http://schemas.microsoft.com/office/drawing/2014/main" id="{26B97214-EB17-4B4C-A83C-2409CD416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9A76BF-A163-4EFD-8CFF-4BFA25D0FEB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D00E6290-8C9C-4F77-93B2-6502D3515E1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C27B0A1-76DD-46F5-91B4-0E59C6218A45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ACD1F38-57BF-4C6E-9241-DE4C2D895E41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89FA1D8-466C-4112-ADD7-5B535CDFB77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FD6F558-5E20-4BB5-8466-ABF62A84CBDE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167014A-79D1-475C-B572-0DD0EBEA4FC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310A694-C177-48B0-9637-F7F43795911E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244BF96B-7A55-44DD-A11B-2729D6D08EF7}"/>
                </a:ext>
              </a:extLst>
            </p:cNvPr>
            <p:cNvSpPr/>
            <p:nvPr userDrawn="1"/>
          </p:nvSpPr>
          <p:spPr>
            <a:xfrm>
              <a:off x="926910" y="6337267"/>
              <a:ext cx="1126509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8CF30CC7-24F4-486B-BE5E-9178BF47AA8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0D3D758D-F5D7-4981-9C91-0751CE0A3D7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05494EE-D0BB-48C9-98FE-C0CE5007967B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F4AC7A3-CF6E-4270-A7DC-8EFDC6DBA286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itel 1">
            <a:extLst>
              <a:ext uri="{FF2B5EF4-FFF2-40B4-BE49-F238E27FC236}">
                <a16:creationId xmlns:a16="http://schemas.microsoft.com/office/drawing/2014/main" id="{8EEC04D4-F0CA-43BD-BFB9-58F71B9D4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52" name="Onder balkje">
            <a:extLst>
              <a:ext uri="{FF2B5EF4-FFF2-40B4-BE49-F238E27FC236}">
                <a16:creationId xmlns:a16="http://schemas.microsoft.com/office/drawing/2014/main" id="{B2ACF3EC-2949-48DB-9FF3-371DCF60586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53EE96EE-7724-42F6-A3E5-18EEB734E169}" type="datetime1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5151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28974" y="-885712"/>
            <a:ext cx="1934093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VOORSTELLEN</a:t>
            </a:r>
          </a:p>
        </p:txBody>
      </p:sp>
      <p:grpSp>
        <p:nvGrpSpPr>
          <p:cNvPr id="164" name="Instructie">
            <a:extLst>
              <a:ext uri="{FF2B5EF4-FFF2-40B4-BE49-F238E27FC236}">
                <a16:creationId xmlns:a16="http://schemas.microsoft.com/office/drawing/2014/main" id="{37026B65-6948-43CC-8024-F1D2036974B0}"/>
              </a:ext>
            </a:extLst>
          </p:cNvPr>
          <p:cNvGrpSpPr/>
          <p:nvPr userDrawn="1"/>
        </p:nvGrpSpPr>
        <p:grpSpPr>
          <a:xfrm>
            <a:off x="12391601" y="0"/>
            <a:ext cx="3389661" cy="4934293"/>
            <a:chOff x="12391601" y="0"/>
            <a:chExt cx="3389661" cy="4934293"/>
          </a:xfrm>
        </p:grpSpPr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C9B20113-4759-48C1-9881-247CCBE98DD8}"/>
                </a:ext>
              </a:extLst>
            </p:cNvPr>
            <p:cNvGrpSpPr/>
            <p:nvPr userDrawn="1"/>
          </p:nvGrpSpPr>
          <p:grpSpPr>
            <a:xfrm>
              <a:off x="12757282" y="3250242"/>
              <a:ext cx="1499406" cy="678267"/>
              <a:chOff x="12757283" y="3120781"/>
              <a:chExt cx="1499406" cy="678267"/>
            </a:xfrm>
          </p:grpSpPr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70DE0F46-9A43-45A3-8280-BC629B8D4CC1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72B758CA-6448-4B27-B22A-73FD81A231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Tekstvak 193">
                <a:extLst>
                  <a:ext uri="{FF2B5EF4-FFF2-40B4-BE49-F238E27FC236}">
                    <a16:creationId xmlns:a16="http://schemas.microsoft.com/office/drawing/2014/main" id="{59C2BBDD-97DB-440D-B3CB-54C597D3A0B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95" name="Tekstvak 194">
                <a:extLst>
                  <a:ext uri="{FF2B5EF4-FFF2-40B4-BE49-F238E27FC236}">
                    <a16:creationId xmlns:a16="http://schemas.microsoft.com/office/drawing/2014/main" id="{771169D2-EFDC-4694-999E-2025DE9EE1B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96" name="Picture 3">
                <a:extLst>
                  <a:ext uri="{FF2B5EF4-FFF2-40B4-BE49-F238E27FC236}">
                    <a16:creationId xmlns:a16="http://schemas.microsoft.com/office/drawing/2014/main" id="{CEE1DA5C-2467-4252-BF64-A9345864D9D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97" name="Gelijkbenige driehoek 196">
                <a:extLst>
                  <a:ext uri="{FF2B5EF4-FFF2-40B4-BE49-F238E27FC236}">
                    <a16:creationId xmlns:a16="http://schemas.microsoft.com/office/drawing/2014/main" id="{2FBBEC4F-CD14-491C-B9AA-9B1D29FDF15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41E19F4-1ADB-48EB-B67D-27A2AF6F1D63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D5FC398C-269A-49E8-8A64-64AABDADF7A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04ED29EE-FBE0-4481-BE52-B2AB359E877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D33C010D-13CC-40D2-989B-508ADF8E07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C875A591-EBA0-45D6-870D-3BECA0D0F7B5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ED9CEDED-7608-4099-B0F2-67CBCC83AE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CCE29130-9E34-487F-9106-B5FDF5C2150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2033FAF5-9A0C-4D5C-8A37-39CD78C82A8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166" name="Meer informatie">
              <a:extLst>
                <a:ext uri="{FF2B5EF4-FFF2-40B4-BE49-F238E27FC236}">
                  <a16:creationId xmlns:a16="http://schemas.microsoft.com/office/drawing/2014/main" id="{5526D891-AD8C-44F9-B187-13E5DCB2E139}"/>
                </a:ext>
              </a:extLst>
            </p:cNvPr>
            <p:cNvGrpSpPr/>
            <p:nvPr userDrawn="1"/>
          </p:nvGrpSpPr>
          <p:grpSpPr>
            <a:xfrm>
              <a:off x="12396764" y="4151020"/>
              <a:ext cx="3178515" cy="783273"/>
              <a:chOff x="-3741486" y="3386444"/>
              <a:chExt cx="3178515" cy="783273"/>
            </a:xfrm>
          </p:grpSpPr>
          <p:sp>
            <p:nvSpPr>
              <p:cNvPr id="189" name="Freeform 101">
                <a:extLst>
                  <a:ext uri="{FF2B5EF4-FFF2-40B4-BE49-F238E27FC236}">
                    <a16:creationId xmlns:a16="http://schemas.microsoft.com/office/drawing/2014/main" id="{59822D6C-2DC3-4442-8B3C-6AB767BA81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017B7CB-D89E-4BF0-9B2B-E247BA82C30C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2A731424-3861-43C3-84BC-130DD7142D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1E86F7E8-EC7E-4A7E-A896-C02C792D470C}"/>
                </a:ext>
              </a:extLst>
            </p:cNvPr>
            <p:cNvSpPr/>
            <p:nvPr userDrawn="1"/>
          </p:nvSpPr>
          <p:spPr>
            <a:xfrm>
              <a:off x="12397262" y="0"/>
              <a:ext cx="3384000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28E9221C-8038-4B14-ACE9-D6013B120CB4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9" name="Rechte verbindingslijn 168">
              <a:extLst>
                <a:ext uri="{FF2B5EF4-FFF2-40B4-BE49-F238E27FC236}">
                  <a16:creationId xmlns:a16="http://schemas.microsoft.com/office/drawing/2014/main" id="{FE1259F2-AEF7-4D9F-AE3A-6934AB5C5D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70" name="Rechte verbindingslijn 169">
              <a:extLst>
                <a:ext uri="{FF2B5EF4-FFF2-40B4-BE49-F238E27FC236}">
                  <a16:creationId xmlns:a16="http://schemas.microsoft.com/office/drawing/2014/main" id="{CEE20EEE-ED28-4052-A0AD-3A088A2B73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2805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DFC1C346-65E6-4243-9117-B1B682C8F071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7386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2" name="Rechte verbindingslijn 171">
              <a:extLst>
                <a:ext uri="{FF2B5EF4-FFF2-40B4-BE49-F238E27FC236}">
                  <a16:creationId xmlns:a16="http://schemas.microsoft.com/office/drawing/2014/main" id="{AB8010CD-67EB-4078-9600-B83E442336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03313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595461CD-F1F7-4393-9666-BF029B65570F}"/>
                </a:ext>
              </a:extLst>
            </p:cNvPr>
            <p:cNvSpPr/>
            <p:nvPr userDrawn="1"/>
          </p:nvSpPr>
          <p:spPr>
            <a:xfrm>
              <a:off x="12391601" y="185652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0FDAC91-C6BF-4FDE-A982-5EA89D20698D}"/>
                </a:ext>
              </a:extLst>
            </p:cNvPr>
            <p:cNvSpPr/>
            <p:nvPr userDrawn="1"/>
          </p:nvSpPr>
          <p:spPr>
            <a:xfrm>
              <a:off x="12757282" y="1922587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58971AB1-AAD1-4B9D-A465-C72AE3198278}"/>
                </a:ext>
              </a:extLst>
            </p:cNvPr>
            <p:cNvGrpSpPr/>
            <p:nvPr userDrawn="1"/>
          </p:nvGrpSpPr>
          <p:grpSpPr>
            <a:xfrm>
              <a:off x="12757282" y="1291752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446B015-10CC-489B-8D8A-B269FA37F78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BEC7E7E7-6D1E-452C-A973-0161B7FF3D0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F476E58C-DA17-4829-9639-45B1E5C2373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1E88231B-ED42-41DF-9817-10466535CD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8D7C14C-0155-485C-BF6F-813CD9CA03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8EDE9A61-58F5-4B13-81DA-763FA00A2BA9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98693FD5-5435-465A-B94B-B97EA03C476E}"/>
                </a:ext>
              </a:extLst>
            </p:cNvPr>
            <p:cNvSpPr/>
            <p:nvPr userDrawn="1"/>
          </p:nvSpPr>
          <p:spPr>
            <a:xfrm>
              <a:off x="12391601" y="276807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4996E550-739C-44E7-BC89-8B6A974E3931}"/>
                </a:ext>
              </a:extLst>
            </p:cNvPr>
            <p:cNvSpPr/>
            <p:nvPr userDrawn="1"/>
          </p:nvSpPr>
          <p:spPr>
            <a:xfrm>
              <a:off x="12757283" y="2834141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8" name="Rechte verbindingslijn 177">
              <a:extLst>
                <a:ext uri="{FF2B5EF4-FFF2-40B4-BE49-F238E27FC236}">
                  <a16:creationId xmlns:a16="http://schemas.microsoft.com/office/drawing/2014/main" id="{60CBD64B-9E24-4FA3-8AD0-F6F9D151F9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64991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9" name="Groep 178">
              <a:extLst>
                <a:ext uri="{FF2B5EF4-FFF2-40B4-BE49-F238E27FC236}">
                  <a16:creationId xmlns:a16="http://schemas.microsoft.com/office/drawing/2014/main" id="{7683C293-9728-42E5-9ABE-07277D2DF1E8}"/>
                </a:ext>
              </a:extLst>
            </p:cNvPr>
            <p:cNvGrpSpPr/>
            <p:nvPr userDrawn="1"/>
          </p:nvGrpSpPr>
          <p:grpSpPr>
            <a:xfrm>
              <a:off x="12757282" y="2296644"/>
              <a:ext cx="825500" cy="209550"/>
              <a:chOff x="13504624" y="2444818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8D5780D4-F5E0-407B-963C-7404D8CC4966}"/>
                  </a:ext>
                </a:extLst>
              </p:cNvPr>
              <p:cNvSpPr/>
              <p:nvPr userDrawn="1"/>
            </p:nvSpPr>
            <p:spPr>
              <a:xfrm>
                <a:off x="13504624" y="2444818"/>
                <a:ext cx="825500" cy="2095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F7F962C-6A38-48ED-A896-E0092FDF5886}"/>
                  </a:ext>
                </a:extLst>
              </p:cNvPr>
              <p:cNvCxnSpPr/>
              <p:nvPr userDrawn="1"/>
            </p:nvCxnSpPr>
            <p:spPr>
              <a:xfrm>
                <a:off x="14155269" y="2477218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57C24AA2-E954-4575-9CA2-228AE45A5E70}"/>
                  </a:ext>
                </a:extLst>
              </p:cNvPr>
              <p:cNvSpPr/>
              <p:nvPr userDrawn="1"/>
            </p:nvSpPr>
            <p:spPr>
              <a:xfrm rot="10800000">
                <a:off x="14196089" y="2528872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6" name="foto">
            <a:extLst>
              <a:ext uri="{FF2B5EF4-FFF2-40B4-BE49-F238E27FC236}">
                <a16:creationId xmlns:a16="http://schemas.microsoft.com/office/drawing/2014/main" id="{CB6B8576-11F8-41EC-8333-F7B206A9E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5244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7" name="foto">
            <a:extLst>
              <a:ext uri="{FF2B5EF4-FFF2-40B4-BE49-F238E27FC236}">
                <a16:creationId xmlns:a16="http://schemas.microsoft.com/office/drawing/2014/main" id="{93B9B46A-56EE-4744-A5B8-9CD0C972CCD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377953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8" name="foto">
            <a:extLst>
              <a:ext uri="{FF2B5EF4-FFF2-40B4-BE49-F238E27FC236}">
                <a16:creationId xmlns:a16="http://schemas.microsoft.com/office/drawing/2014/main" id="{147DEBB2-F750-4BC5-8734-F564106F3DB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26121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9" name="foto">
            <a:extLst>
              <a:ext uri="{FF2B5EF4-FFF2-40B4-BE49-F238E27FC236}">
                <a16:creationId xmlns:a16="http://schemas.microsoft.com/office/drawing/2014/main" id="{92997DD6-3C3E-4D4F-A561-2FBB6E2CB16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074288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11" name="tekst">
            <a:extLst>
              <a:ext uri="{FF2B5EF4-FFF2-40B4-BE49-F238E27FC236}">
                <a16:creationId xmlns:a16="http://schemas.microsoft.com/office/drawing/2014/main" id="{A2E8DCEB-4330-49AA-A7C5-2DAED7A4A97B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>
            <a:off x="525244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16" name="tekst">
            <a:extLst>
              <a:ext uri="{FF2B5EF4-FFF2-40B4-BE49-F238E27FC236}">
                <a16:creationId xmlns:a16="http://schemas.microsoft.com/office/drawing/2014/main" id="{44DC3E61-1D5A-478B-BF82-E05E5C3AB0A1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>
            <a:off x="3368870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18" name="tekst">
            <a:extLst>
              <a:ext uri="{FF2B5EF4-FFF2-40B4-BE49-F238E27FC236}">
                <a16:creationId xmlns:a16="http://schemas.microsoft.com/office/drawing/2014/main" id="{C12A6F54-7562-4C5D-846B-87E626458C4F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>
            <a:off x="6217038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20" name="tekst">
            <a:extLst>
              <a:ext uri="{FF2B5EF4-FFF2-40B4-BE49-F238E27FC236}">
                <a16:creationId xmlns:a16="http://schemas.microsoft.com/office/drawing/2014/main" id="{ABCBA0F9-0F97-45BB-B6DE-999D743635EB}"/>
              </a:ext>
            </a:extLst>
          </p:cNvPr>
          <p:cNvSpPr>
            <a:spLocks noGrp="1"/>
          </p:cNvSpPr>
          <p:nvPr>
            <p:ph type="body" orient="vert" idx="65" hasCustomPrompt="1"/>
          </p:nvPr>
        </p:nvSpPr>
        <p:spPr>
          <a:xfrm>
            <a:off x="9069747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21" name="Titel 1">
            <a:extLst>
              <a:ext uri="{FF2B5EF4-FFF2-40B4-BE49-F238E27FC236}">
                <a16:creationId xmlns:a16="http://schemas.microsoft.com/office/drawing/2014/main" id="{6B210676-552F-4B28-9F20-5CBEE02D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562" y="272177"/>
            <a:ext cx="1116633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63" name="Onder balkje">
            <a:extLst>
              <a:ext uri="{FF2B5EF4-FFF2-40B4-BE49-F238E27FC236}">
                <a16:creationId xmlns:a16="http://schemas.microsoft.com/office/drawing/2014/main" id="{EB382FCD-9C8B-4F18-B37B-29CA0F43C41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64" name="GRID" hidden="1">
            <a:extLst>
              <a:ext uri="{FF2B5EF4-FFF2-40B4-BE49-F238E27FC236}">
                <a16:creationId xmlns:a16="http://schemas.microsoft.com/office/drawing/2014/main" id="{EB75E045-9B2F-4037-8D43-019C3B8DAD0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9DA70BBF-1A70-4CE9-B92D-91AAD3DF13D4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550D5FBA-5290-4AF6-AA22-20F04180A377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2FE5C9DA-7391-4773-96D0-665A34E0478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38AD4748-BAAA-4B2B-B4E6-3A1492B4BCF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A9941525-5D0D-4509-8ECE-B747140CB04A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681D3A7-95CC-4CEF-BFAB-79DF1FCD556E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0A5F06F-78F5-4257-84E5-7835A22AE4B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13835FFF-2F9E-4252-9978-9DB584EF03B9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877A95CF-E943-452F-98FE-320623CE6607}"/>
                </a:ext>
              </a:extLst>
            </p:cNvPr>
            <p:cNvSpPr/>
            <p:nvPr userDrawn="1"/>
          </p:nvSpPr>
          <p:spPr>
            <a:xfrm>
              <a:off x="8828730" y="0"/>
              <a:ext cx="24555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98B73A68-CF05-4530-9622-5D3A615F068E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5A617AD-4F36-41FD-AF6E-A16FCEFFA382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DA7579D0-E164-4569-B5C8-5731FCF6986E}"/>
                </a:ext>
              </a:extLst>
            </p:cNvPr>
            <p:cNvSpPr/>
            <p:nvPr userDrawn="1"/>
          </p:nvSpPr>
          <p:spPr>
            <a:xfrm>
              <a:off x="5980561" y="0"/>
              <a:ext cx="23821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21553237-0241-4E78-B12B-1AC9DE9554B5}"/>
                </a:ext>
              </a:extLst>
            </p:cNvPr>
            <p:cNvSpPr/>
            <p:nvPr userDrawn="1"/>
          </p:nvSpPr>
          <p:spPr>
            <a:xfrm>
              <a:off x="3136756" y="0"/>
              <a:ext cx="23821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042FC887-2C74-4586-A11E-0965BADF5F84}"/>
                </a:ext>
              </a:extLst>
            </p:cNvPr>
            <p:cNvSpPr/>
            <p:nvPr userDrawn="1"/>
          </p:nvSpPr>
          <p:spPr>
            <a:xfrm>
              <a:off x="0" y="4284370"/>
              <a:ext cx="12192000" cy="24647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6" name="Tijdelijke aanduiding voor dianummer 5">
            <a:extLst>
              <a:ext uri="{FF2B5EF4-FFF2-40B4-BE49-F238E27FC236}">
                <a16:creationId xmlns:a16="http://schemas.microsoft.com/office/drawing/2014/main" id="{3CFA51F5-599C-4898-83AB-6D5F2884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592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C-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8516D6A5-529C-4A2F-9EF7-A2B647F1C54E}" type="datetime1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7" y="1400483"/>
            <a:ext cx="8974163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Plaats hier de CC-BY tekst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534272" y="-885712"/>
            <a:ext cx="112348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CC-BY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ijdelijke aanduiding voor tekst 44">
            <a:extLst>
              <a:ext uri="{FF2B5EF4-FFF2-40B4-BE49-F238E27FC236}">
                <a16:creationId xmlns:a16="http://schemas.microsoft.com/office/drawing/2014/main" id="{2625E133-5B44-43E9-8CFC-FA46765B91E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10691963" y="5463172"/>
            <a:ext cx="899703" cy="394157"/>
          </a:xfrm>
          <a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307" r="2307"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E6A3CE52-E5F7-4B4F-85AC-CD549AB4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33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ver Logo">
            <a:extLst>
              <a:ext uri="{FF2B5EF4-FFF2-40B4-BE49-F238E27FC236}">
                <a16:creationId xmlns:a16="http://schemas.microsoft.com/office/drawing/2014/main" id="{BFE3F2DF-F973-4BC9-A966-72782954493A}"/>
              </a:ext>
            </a:extLst>
          </p:cNvPr>
          <p:cNvSpPr/>
          <p:nvPr userDrawn="1"/>
        </p:nvSpPr>
        <p:spPr>
          <a:xfrm>
            <a:off x="10464800" y="5725024"/>
            <a:ext cx="1727200" cy="10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foto">
            <a:extLst>
              <a:ext uri="{FF2B5EF4-FFF2-40B4-BE49-F238E27FC236}">
                <a16:creationId xmlns:a16="http://schemas.microsoft.com/office/drawing/2014/main" id="{9FA4FBC7-DF59-4250-B300-46C73F5387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FC73CD82-1D46-4D68-A265-F825BBCF0C74}" type="datetime1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331301" y="-885712"/>
            <a:ext cx="152943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41" name="Tijdelijke aanduiding voor tekst 4">
            <a:extLst>
              <a:ext uri="{FF2B5EF4-FFF2-40B4-BE49-F238E27FC236}">
                <a16:creationId xmlns:a16="http://schemas.microsoft.com/office/drawing/2014/main" id="{97D94EDB-F9CC-42E2-BBE0-51B1FA517548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0839" y="3264255"/>
            <a:ext cx="4347528" cy="2135167"/>
          </a:xfrm>
          <a:prstGeom prst="roundRect">
            <a:avLst>
              <a:gd name="adj" fmla="val 736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612000" tIns="180000" rIns="180000" bIns="252000" anchor="ctr" anchorCtr="0"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B9D02996-54AC-4166-B627-2F4362DC0176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logo">
            <a:extLst>
              <a:ext uri="{FF2B5EF4-FFF2-40B4-BE49-F238E27FC236}">
                <a16:creationId xmlns:a16="http://schemas.microsoft.com/office/drawing/2014/main" id="{D5F74550-17D3-4535-94BC-8922C0155B1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2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  <p:sp>
        <p:nvSpPr>
          <p:cNvPr id="26" name="wolk">
            <a:extLst>
              <a:ext uri="{FF2B5EF4-FFF2-40B4-BE49-F238E27FC236}">
                <a16:creationId xmlns:a16="http://schemas.microsoft.com/office/drawing/2014/main" id="{2E9579D3-4F63-4CAB-810A-D59D90415FF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35" y="524498"/>
            <a:ext cx="4875645" cy="2320893"/>
          </a:xfrm>
          <a:blipFill dpi="0" rotWithShape="1"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wrap="square" lIns="900000" tIns="720000" rIns="288000" bIns="1800000" anchor="t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400" b="1" cap="all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nl-NL" dirty="0"/>
              <a:t>Plaats hier de afsluitingszin</a:t>
            </a:r>
          </a:p>
        </p:txBody>
      </p:sp>
      <p:sp>
        <p:nvSpPr>
          <p:cNvPr id="28" name="Tijdelijke aanduiding voor dianummer 5">
            <a:extLst>
              <a:ext uri="{FF2B5EF4-FFF2-40B4-BE49-F238E27FC236}">
                <a16:creationId xmlns:a16="http://schemas.microsoft.com/office/drawing/2014/main" id="{B715D031-E29A-40E5-9F78-94BB56E8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27" name="tekst">
            <a:extLst>
              <a:ext uri="{FF2B5EF4-FFF2-40B4-BE49-F238E27FC236}">
                <a16:creationId xmlns:a16="http://schemas.microsoft.com/office/drawing/2014/main" id="{48EC4A08-27AE-4FB4-BF24-48B8321D39D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71062" y="3443305"/>
            <a:ext cx="3200400" cy="261257"/>
          </a:xfrm>
        </p:spPr>
        <p:txBody>
          <a:bodyPr vert="horz" wrap="none" anchor="t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Naam + achternaam</a:t>
            </a:r>
          </a:p>
          <a:p>
            <a:pPr lvl="0"/>
            <a:endParaRPr lang="nl-NL" noProof="0" dirty="0"/>
          </a:p>
        </p:txBody>
      </p:sp>
      <p:sp>
        <p:nvSpPr>
          <p:cNvPr id="31" name="tekst">
            <a:extLst>
              <a:ext uri="{FF2B5EF4-FFF2-40B4-BE49-F238E27FC236}">
                <a16:creationId xmlns:a16="http://schemas.microsoft.com/office/drawing/2014/main" id="{3DD2758F-58F6-46DA-B775-49E492EA5E31}"/>
              </a:ext>
            </a:extLst>
          </p:cNvPr>
          <p:cNvSpPr>
            <a:spLocks noGrp="1"/>
          </p:cNvSpPr>
          <p:nvPr>
            <p:ph type="body" orient="vert" idx="68" hasCustomPrompt="1"/>
          </p:nvPr>
        </p:nvSpPr>
        <p:spPr>
          <a:xfrm>
            <a:off x="1571062" y="3949026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 dirty="0"/>
              <a:t>E-mail:</a:t>
            </a:r>
          </a:p>
        </p:txBody>
      </p:sp>
      <p:sp>
        <p:nvSpPr>
          <p:cNvPr id="32" name="tekst">
            <a:extLst>
              <a:ext uri="{FF2B5EF4-FFF2-40B4-BE49-F238E27FC236}">
                <a16:creationId xmlns:a16="http://schemas.microsoft.com/office/drawing/2014/main" id="{22BAB6AC-1F1A-4629-A2B9-2D3448E852CA}"/>
              </a:ext>
            </a:extLst>
          </p:cNvPr>
          <p:cNvSpPr>
            <a:spLocks noGrp="1"/>
          </p:cNvSpPr>
          <p:nvPr>
            <p:ph type="body" orient="vert" idx="69" hasCustomPrompt="1"/>
          </p:nvPr>
        </p:nvSpPr>
        <p:spPr>
          <a:xfrm>
            <a:off x="1571062" y="4454747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Website:</a:t>
            </a:r>
          </a:p>
        </p:txBody>
      </p:sp>
      <p:sp>
        <p:nvSpPr>
          <p:cNvPr id="33" name="tekst">
            <a:extLst>
              <a:ext uri="{FF2B5EF4-FFF2-40B4-BE49-F238E27FC236}">
                <a16:creationId xmlns:a16="http://schemas.microsoft.com/office/drawing/2014/main" id="{7C6CD6BC-119A-49EB-9D8D-3794C25113CE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1571062" y="4960468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 dirty="0" err="1"/>
              <a:t>Social</a:t>
            </a:r>
            <a:r>
              <a:rPr lang="nl-NL" dirty="0"/>
              <a:t> media: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A87B61-A945-41B1-9F67-1FAE779BF38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83538" y="5681386"/>
            <a:ext cx="8439150" cy="59636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Samen aanjagen van vernieuwing</a:t>
            </a:r>
          </a:p>
        </p:txBody>
      </p:sp>
    </p:spTree>
    <p:extLst>
      <p:ext uri="{BB962C8B-B14F-4D97-AF65-F5344CB8AC3E}">
        <p14:creationId xmlns:p14="http://schemas.microsoft.com/office/powerpoint/2010/main" val="261142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A109DE8-DE3B-4ABF-AE26-4E37A56FDB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logo">
            <a:extLst>
              <a:ext uri="{FF2B5EF4-FFF2-40B4-BE49-F238E27FC236}">
                <a16:creationId xmlns:a16="http://schemas.microsoft.com/office/drawing/2014/main" id="{980E29EC-4D77-4FE5-9F34-F1B54C0C641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0691963" y="5852007"/>
            <a:ext cx="991742" cy="486603"/>
          </a:xfrm>
          <a:blipFill>
            <a:blip r:embed="rId2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  <p:sp>
        <p:nvSpPr>
          <p:cNvPr id="10" name="Tekstvak">
            <a:extLst>
              <a:ext uri="{FF2B5EF4-FFF2-40B4-BE49-F238E27FC236}">
                <a16:creationId xmlns:a16="http://schemas.microsoft.com/office/drawing/2014/main" id="{6992082D-EDB3-45DF-96CC-F7B5BC4AC3C2}"/>
              </a:ext>
            </a:extLst>
          </p:cNvPr>
          <p:cNvSpPr txBox="1"/>
          <p:nvPr userDrawn="1"/>
        </p:nvSpPr>
        <p:spPr>
          <a:xfrm>
            <a:off x="5331301" y="-885712"/>
            <a:ext cx="152943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8" name="Tijdelijke aanduiding voor tekst 41">
            <a:extLst>
              <a:ext uri="{FF2B5EF4-FFF2-40B4-BE49-F238E27FC236}">
                <a16:creationId xmlns:a16="http://schemas.microsoft.com/office/drawing/2014/main" id="{9F83E9FC-067F-4F18-B24E-EFC2BDBB5372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4C80A36-B777-41EB-8184-7E721556A3D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83538" y="5681386"/>
            <a:ext cx="8439150" cy="59636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Samen aanjagen van vernieuwing</a:t>
            </a:r>
          </a:p>
        </p:txBody>
      </p:sp>
    </p:spTree>
    <p:extLst>
      <p:ext uri="{BB962C8B-B14F-4D97-AF65-F5344CB8AC3E}">
        <p14:creationId xmlns:p14="http://schemas.microsoft.com/office/powerpoint/2010/main" val="30887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73F108-6501-4FCE-B91B-E79602876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D2668-9C1D-45B7-8212-6043A53BF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F491E02-839C-41F4-91CA-7BCDFDE2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D94BB-684A-4B74-8B7F-8ED5F231B079}" type="datetimeFigureOut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17B462-56FD-4DC2-AC97-4F64F7F9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70F995-0CFB-40D3-A0E0-B2A7BEACA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1780D-5131-4558-AB27-5EE2E602E5C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5780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STRUCTIES: Feedback aanlever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8BDCCE3-C9BF-43FB-A9C6-0E04BD088A9A}"/>
              </a:ext>
            </a:extLst>
          </p:cNvPr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5ECD5CE-F4FE-452A-951F-2EABB08FF745}"/>
              </a:ext>
            </a:extLst>
          </p:cNvPr>
          <p:cNvSpPr/>
          <p:nvPr userDrawn="1"/>
        </p:nvSpPr>
        <p:spPr>
          <a:xfrm>
            <a:off x="701536" y="1571501"/>
            <a:ext cx="10800649" cy="435649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nl-NL" sz="1200" kern="1200" cap="none" baseline="0" dirty="0">
                <a:solidFill>
                  <a:srgbClr val="303E48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Beste,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Bij PPT Solutions communiceren we feedback met opmerkingen in PowerPoint.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Wanneer u feedback heeft wat betrekking heeft op een dia in de presentatie, ga dan naar de desbetreffende dia en volg de volgende stappen: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nl-NL" sz="1000" kern="1200" cap="none" baseline="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nl-NL" sz="100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nl-NL" sz="1000" dirty="0">
              <a:solidFill>
                <a:srgbClr val="303E48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nl-NL" sz="6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200" dirty="0">
                <a:solidFill>
                  <a:srgbClr val="303E48"/>
                </a:solidFill>
                <a:ea typeface="Open Sans" panose="020B0606030504020204" pitchFamily="34" charset="0"/>
                <a:cs typeface="Calibri" panose="020F0502020204030204" pitchFamily="34" charset="0"/>
              </a:rPr>
              <a:t>Antwoorden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Deze stappen kunt u uitvoeren door de gehele presentatie en eventueel ook antwoord geven op onze communicatie via opmerkingen.</a:t>
            </a:r>
            <a:b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kern="1200" cap="none" baseline="0" dirty="0">
                <a:solidFill>
                  <a:srgbClr val="303E48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 volgende stappen kunt u uitvoeren om antwoord te geven op evt. opmerkingen of om naar de vorige/volgende opmerking in de presentatie te gaan: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1861E7F-88C7-473E-BB0F-FA4E34696DC8}"/>
              </a:ext>
            </a:extLst>
          </p:cNvPr>
          <p:cNvSpPr txBox="1"/>
          <p:nvPr userDrawn="1"/>
        </p:nvSpPr>
        <p:spPr>
          <a:xfrm>
            <a:off x="1110428" y="2257839"/>
            <a:ext cx="4833347" cy="2654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Boven in je scherm, in de werkbalk, selecteer je het tabje </a:t>
            </a: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‘Invoegen’.</a:t>
            </a:r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ABA1FBF8-EDEA-4039-80A7-6A6D27B61A77}"/>
              </a:ext>
            </a:extLst>
          </p:cNvPr>
          <p:cNvSpPr/>
          <p:nvPr userDrawn="1"/>
        </p:nvSpPr>
        <p:spPr>
          <a:xfrm>
            <a:off x="696791" y="2246539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3F83BE3-9CA0-4122-9961-95A5A0F3FB2F}"/>
              </a:ext>
            </a:extLst>
          </p:cNvPr>
          <p:cNvSpPr txBox="1"/>
          <p:nvPr userDrawn="1"/>
        </p:nvSpPr>
        <p:spPr>
          <a:xfrm>
            <a:off x="1110428" y="2737815"/>
            <a:ext cx="4833347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Klik op de knop </a:t>
            </a: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‘Nieuwe opmerking’.</a:t>
            </a:r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D3B50A4B-4773-40A6-9AEE-E193D4DB9BD6}"/>
              </a:ext>
            </a:extLst>
          </p:cNvPr>
          <p:cNvSpPr/>
          <p:nvPr userDrawn="1"/>
        </p:nvSpPr>
        <p:spPr>
          <a:xfrm>
            <a:off x="696791" y="2737815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45A583B3-D2D1-4BE9-BBE4-D44D8D9A7829}"/>
              </a:ext>
            </a:extLst>
          </p:cNvPr>
          <p:cNvSpPr txBox="1"/>
          <p:nvPr userDrawn="1"/>
        </p:nvSpPr>
        <p:spPr>
          <a:xfrm>
            <a:off x="1110428" y="3233318"/>
            <a:ext cx="5682125" cy="29142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Er verschijnt nu een klein spreekwolkje op de slide en het venster voor opmerkingen opent zich aan de zijkant.</a:t>
            </a:r>
          </a:p>
          <a:p>
            <a:pPr>
              <a:lnSpc>
                <a:spcPct val="90000"/>
              </a:lnSpc>
            </a:pP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Typ uw feedback in het tekst vak in het venster voor opmerkingen.</a:t>
            </a:r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60169D40-BEF8-4387-83A6-C6929733956F}"/>
              </a:ext>
            </a:extLst>
          </p:cNvPr>
          <p:cNvSpPr/>
          <p:nvPr userDrawn="1"/>
        </p:nvSpPr>
        <p:spPr>
          <a:xfrm>
            <a:off x="696791" y="3229091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0E13452B-4695-4201-9D3E-FE4710058DAD}"/>
              </a:ext>
            </a:extLst>
          </p:cNvPr>
          <p:cNvSpPr txBox="1"/>
          <p:nvPr userDrawn="1"/>
        </p:nvSpPr>
        <p:spPr>
          <a:xfrm>
            <a:off x="1110428" y="3727984"/>
            <a:ext cx="7306977" cy="2880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Wanneer u dit gedaan heeft, kunt u het spreekwolkje op de juiste plaats op de dia slepen. </a:t>
            </a:r>
            <a:br>
              <a:rPr lang="nl-NL" sz="1000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nl-NL" sz="1000" b="1" dirty="0">
                <a:solidFill>
                  <a:srgbClr val="44546A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Zo is het voor ons duidelijk op welk deel van de content, op de dia, uw feedback betrekking heeft.</a:t>
            </a:r>
          </a:p>
        </p:txBody>
      </p:sp>
      <p:sp>
        <p:nvSpPr>
          <p:cNvPr id="15" name="Ovaal 14">
            <a:extLst>
              <a:ext uri="{FF2B5EF4-FFF2-40B4-BE49-F238E27FC236}">
                <a16:creationId xmlns:a16="http://schemas.microsoft.com/office/drawing/2014/main" id="{0430919E-F44F-41DD-AA27-86E0AF4DA393}"/>
              </a:ext>
            </a:extLst>
          </p:cNvPr>
          <p:cNvSpPr/>
          <p:nvPr userDrawn="1"/>
        </p:nvSpPr>
        <p:spPr>
          <a:xfrm>
            <a:off x="696791" y="3720367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587EF602-1221-4BFF-A78D-D21811EEF5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8" y="2277214"/>
            <a:ext cx="1559400" cy="22668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C9FD1223-36F2-4602-9ED2-BF6CE709EA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8968" y="2742209"/>
            <a:ext cx="320762" cy="27924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A47B09D0-1011-4094-9BD6-47AA32F6E1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9" y="3722858"/>
            <a:ext cx="1479282" cy="61833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94DDB7AA-B57B-4920-A599-25DFA4AAB1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8" y="3220295"/>
            <a:ext cx="320761" cy="305623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grpSp>
        <p:nvGrpSpPr>
          <p:cNvPr id="20" name="Groep 19">
            <a:extLst>
              <a:ext uri="{FF2B5EF4-FFF2-40B4-BE49-F238E27FC236}">
                <a16:creationId xmlns:a16="http://schemas.microsoft.com/office/drawing/2014/main" id="{EE915324-D06A-478B-93D5-83A134A056FD}"/>
              </a:ext>
            </a:extLst>
          </p:cNvPr>
          <p:cNvGrpSpPr/>
          <p:nvPr userDrawn="1"/>
        </p:nvGrpSpPr>
        <p:grpSpPr>
          <a:xfrm>
            <a:off x="1110427" y="5258975"/>
            <a:ext cx="10532368" cy="787562"/>
            <a:chOff x="1020056" y="4938095"/>
            <a:chExt cx="10513169" cy="787562"/>
          </a:xfrm>
        </p:grpSpPr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AB0E6B07-548D-4AEF-98FB-B988F9B5D7B3}"/>
                </a:ext>
              </a:extLst>
            </p:cNvPr>
            <p:cNvSpPr txBox="1"/>
            <p:nvPr/>
          </p:nvSpPr>
          <p:spPr>
            <a:xfrm>
              <a:off x="1020057" y="4938095"/>
              <a:ext cx="10513168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Wanneer het venster voor opmerkingen is geopend en u een opmerking van PPT Solutions ziet staan, Kunt u antwoorden door</a:t>
              </a:r>
              <a:b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nl-NL" sz="1000" b="1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Onder de opmerking, waar een tekst vak staat met de beschrijving ‘Beantwoorden’, uw antwoord te typen.</a:t>
              </a:r>
            </a:p>
          </p:txBody>
        </p:sp>
        <p:sp>
          <p:nvSpPr>
            <p:cNvPr id="22" name="Tekstvak 21">
              <a:extLst>
                <a:ext uri="{FF2B5EF4-FFF2-40B4-BE49-F238E27FC236}">
                  <a16:creationId xmlns:a16="http://schemas.microsoft.com/office/drawing/2014/main" id="{187A5F29-E9CF-4EB3-A213-AD472362AFB1}"/>
                </a:ext>
              </a:extLst>
            </p:cNvPr>
            <p:cNvSpPr txBox="1"/>
            <p:nvPr/>
          </p:nvSpPr>
          <p:spPr>
            <a:xfrm>
              <a:off x="1020056" y="5437625"/>
              <a:ext cx="10513168" cy="2880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Wanneer het venster voor opmerkingen is geopend zijn in de rechter bovenhoek twee knopjes zichtbaar.</a:t>
              </a:r>
              <a:br>
                <a:rPr lang="nl-NL" sz="1000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nl-NL" sz="1000" b="1" dirty="0">
                  <a:solidFill>
                    <a:srgbClr val="44546A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Met het linker knopje gaat u naar de vorige opmerking in de presentatie en met het rechter knopje gaat u naar de volgende.</a:t>
              </a:r>
            </a:p>
          </p:txBody>
        </p:sp>
      </p:grp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F1F51A0F-D8F8-4EFF-9A8D-768629090D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48968" y="5235698"/>
            <a:ext cx="1086516" cy="342308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E485764C-C5AF-4E48-AAE8-FC597546EDE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8969" y="5727700"/>
            <a:ext cx="599218" cy="338072"/>
          </a:xfrm>
          <a:prstGeom prst="rect">
            <a:avLst/>
          </a:prstGeom>
          <a:ln w="3175">
            <a:solidFill>
              <a:srgbClr val="E7E6E6"/>
            </a:solidFill>
          </a:ln>
        </p:spPr>
      </p:pic>
      <p:sp>
        <p:nvSpPr>
          <p:cNvPr id="25" name="Tijdelijke aanduiding voor tekst 58">
            <a:extLst>
              <a:ext uri="{FF2B5EF4-FFF2-40B4-BE49-F238E27FC236}">
                <a16:creationId xmlns:a16="http://schemas.microsoft.com/office/drawing/2014/main" id="{B1985646-E81E-4957-B2CC-8894AB5E6FB5}"/>
              </a:ext>
            </a:extLst>
          </p:cNvPr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dirty="0">
              <a:latin typeface="+mn-lt"/>
            </a:endParaRPr>
          </a:p>
        </p:txBody>
      </p:sp>
      <p:cxnSp>
        <p:nvCxnSpPr>
          <p:cNvPr id="26" name="Rechte verbindingslijn 25">
            <a:extLst>
              <a:ext uri="{FF2B5EF4-FFF2-40B4-BE49-F238E27FC236}">
                <a16:creationId xmlns:a16="http://schemas.microsoft.com/office/drawing/2014/main" id="{58684138-372F-48E9-B7E1-240B06E9D5D5}"/>
              </a:ext>
            </a:extLst>
          </p:cNvPr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al 26">
            <a:extLst>
              <a:ext uri="{FF2B5EF4-FFF2-40B4-BE49-F238E27FC236}">
                <a16:creationId xmlns:a16="http://schemas.microsoft.com/office/drawing/2014/main" id="{4475DE2B-F287-4540-9128-84BFA16D5AD5}"/>
              </a:ext>
            </a:extLst>
          </p:cNvPr>
          <p:cNvSpPr/>
          <p:nvPr userDrawn="1"/>
        </p:nvSpPr>
        <p:spPr>
          <a:xfrm>
            <a:off x="706702" y="5258338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8" name="Ovaal 27">
            <a:extLst>
              <a:ext uri="{FF2B5EF4-FFF2-40B4-BE49-F238E27FC236}">
                <a16:creationId xmlns:a16="http://schemas.microsoft.com/office/drawing/2014/main" id="{ACA1C6D5-4835-4AD0-BD3A-9295F029E75B}"/>
              </a:ext>
            </a:extLst>
          </p:cNvPr>
          <p:cNvSpPr/>
          <p:nvPr userDrawn="1"/>
        </p:nvSpPr>
        <p:spPr>
          <a:xfrm>
            <a:off x="706702" y="5749614"/>
            <a:ext cx="288558" cy="288032"/>
          </a:xfrm>
          <a:prstGeom prst="ellipse">
            <a:avLst/>
          </a:prstGeom>
          <a:solidFill>
            <a:srgbClr val="0096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</a:pPr>
            <a:r>
              <a:rPr lang="nl-NL" sz="1000" b="1" cap="all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9F6F05C-1320-4D33-9FEF-3A6ACA0B215F}"/>
              </a:ext>
            </a:extLst>
          </p:cNvPr>
          <p:cNvCxnSpPr>
            <a:cxnSpLocks/>
          </p:cNvCxnSpPr>
          <p:nvPr userDrawn="1"/>
        </p:nvCxnSpPr>
        <p:spPr>
          <a:xfrm>
            <a:off x="698500" y="2636193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DFC2F157-26F3-4969-8B80-F6EF53C93B42}"/>
              </a:ext>
            </a:extLst>
          </p:cNvPr>
          <p:cNvCxnSpPr>
            <a:cxnSpLocks/>
          </p:cNvCxnSpPr>
          <p:nvPr userDrawn="1"/>
        </p:nvCxnSpPr>
        <p:spPr>
          <a:xfrm>
            <a:off x="698500" y="3127469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61F68AA0-30E5-40EE-BD98-0F1CEE6D6F18}"/>
              </a:ext>
            </a:extLst>
          </p:cNvPr>
          <p:cNvCxnSpPr>
            <a:cxnSpLocks/>
          </p:cNvCxnSpPr>
          <p:nvPr userDrawn="1"/>
        </p:nvCxnSpPr>
        <p:spPr>
          <a:xfrm>
            <a:off x="698500" y="3618745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31">
            <a:extLst>
              <a:ext uri="{FF2B5EF4-FFF2-40B4-BE49-F238E27FC236}">
                <a16:creationId xmlns:a16="http://schemas.microsoft.com/office/drawing/2014/main" id="{EBDC20EA-15F9-4C61-947D-EB6E0BC056DD}"/>
              </a:ext>
            </a:extLst>
          </p:cNvPr>
          <p:cNvCxnSpPr>
            <a:cxnSpLocks/>
          </p:cNvCxnSpPr>
          <p:nvPr userDrawn="1"/>
        </p:nvCxnSpPr>
        <p:spPr>
          <a:xfrm>
            <a:off x="698500" y="4445304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echte verbindingslijn 32">
            <a:extLst>
              <a:ext uri="{FF2B5EF4-FFF2-40B4-BE49-F238E27FC236}">
                <a16:creationId xmlns:a16="http://schemas.microsoft.com/office/drawing/2014/main" id="{B1267E48-345D-404C-A92D-761EE1D4EAB3}"/>
              </a:ext>
            </a:extLst>
          </p:cNvPr>
          <p:cNvCxnSpPr>
            <a:cxnSpLocks/>
          </p:cNvCxnSpPr>
          <p:nvPr userDrawn="1"/>
        </p:nvCxnSpPr>
        <p:spPr>
          <a:xfrm>
            <a:off x="707612" y="5647992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33">
            <a:extLst>
              <a:ext uri="{FF2B5EF4-FFF2-40B4-BE49-F238E27FC236}">
                <a16:creationId xmlns:a16="http://schemas.microsoft.com/office/drawing/2014/main" id="{D458CE1D-651B-4ADC-B561-1BC3F3C45D82}"/>
              </a:ext>
            </a:extLst>
          </p:cNvPr>
          <p:cNvCxnSpPr>
            <a:cxnSpLocks/>
          </p:cNvCxnSpPr>
          <p:nvPr userDrawn="1"/>
        </p:nvCxnSpPr>
        <p:spPr>
          <a:xfrm>
            <a:off x="707612" y="6139268"/>
            <a:ext cx="9933177" cy="0"/>
          </a:xfrm>
          <a:prstGeom prst="line">
            <a:avLst/>
          </a:prstGeom>
          <a:ln w="12700" cap="rnd">
            <a:solidFill>
              <a:srgbClr val="D5D5D5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vak 35">
            <a:extLst>
              <a:ext uri="{FF2B5EF4-FFF2-40B4-BE49-F238E27FC236}">
                <a16:creationId xmlns:a16="http://schemas.microsoft.com/office/drawing/2014/main" id="{505E2C39-D0C8-4180-83C4-69FC98D3B3E7}"/>
              </a:ext>
            </a:extLst>
          </p:cNvPr>
          <p:cNvSpPr txBox="1"/>
          <p:nvPr userDrawn="1"/>
        </p:nvSpPr>
        <p:spPr>
          <a:xfrm>
            <a:off x="693962" y="701501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400" b="0" dirty="0">
                <a:solidFill>
                  <a:srgbClr val="0096A5"/>
                </a:solidFill>
                <a:latin typeface="+mj-lt"/>
              </a:rPr>
              <a:t>Feedback aanleveren</a:t>
            </a:r>
            <a:endParaRPr lang="en-US" sz="2400" b="0" dirty="0">
              <a:solidFill>
                <a:srgbClr val="0096A5"/>
              </a:solidFill>
              <a:latin typeface="+mj-lt"/>
            </a:endParaRPr>
          </a:p>
        </p:txBody>
      </p:sp>
      <p:sp>
        <p:nvSpPr>
          <p:cNvPr id="39" name="Vrije vorm 308">
            <a:extLst>
              <a:ext uri="{FF2B5EF4-FFF2-40B4-BE49-F238E27FC236}">
                <a16:creationId xmlns:a16="http://schemas.microsoft.com/office/drawing/2014/main" id="{6750858D-5CE8-4E8F-913D-B7E3DD4F2446}"/>
              </a:ext>
            </a:extLst>
          </p:cNvPr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 noProof="0" dirty="0">
              <a:solidFill>
                <a:prstClr val="black"/>
              </a:solidFill>
            </a:endParaRPr>
          </a:p>
        </p:txBody>
      </p:sp>
      <p:sp>
        <p:nvSpPr>
          <p:cNvPr id="35" name="Rechthoek 34">
            <a:hlinkClick r:id="rId8"/>
            <a:extLst>
              <a:ext uri="{FF2B5EF4-FFF2-40B4-BE49-F238E27FC236}">
                <a16:creationId xmlns:a16="http://schemas.microsoft.com/office/drawing/2014/main" id="{B785C515-30AB-4B34-97F6-6198ACD43D90}"/>
              </a:ext>
            </a:extLst>
          </p:cNvPr>
          <p:cNvSpPr/>
          <p:nvPr userDrawn="1"/>
        </p:nvSpPr>
        <p:spPr>
          <a:xfrm>
            <a:off x="10208368" y="-1"/>
            <a:ext cx="1983633" cy="199721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4A462FA7-CAC1-4228-B85C-1CAE28159A26}"/>
              </a:ext>
            </a:extLst>
          </p:cNvPr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NL" sz="1400" noProof="0" dirty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Feedback aanleveren</a:t>
            </a:r>
          </a:p>
        </p:txBody>
      </p:sp>
    </p:spTree>
    <p:extLst>
      <p:ext uri="{BB962C8B-B14F-4D97-AF65-F5344CB8AC3E}">
        <p14:creationId xmlns:p14="http://schemas.microsoft.com/office/powerpoint/2010/main" val="220096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DIA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282E6B19-C172-4760-8A97-D66BFBC0201A}" type="datetime1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 tIns="72000"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7" y="1400483"/>
            <a:ext cx="8974163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035995" y="-885712"/>
            <a:ext cx="212004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DIA (100%)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77CA6B8A-BEB2-49FD-AE28-FD442722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0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ES: Video instruc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hthoek 101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NL" sz="1400" noProof="0" dirty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YouTube links</a:t>
            </a:r>
          </a:p>
        </p:txBody>
      </p:sp>
      <p:grpSp>
        <p:nvGrpSpPr>
          <p:cNvPr id="9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10" name="Rechthoek 9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1" name="Rechthoek 10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3" name="Rechthoek 12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14" name="Rechthoek 13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95" name="Rechthoek 94"/>
            <p:cNvSpPr/>
            <p:nvPr userDrawn="1"/>
          </p:nvSpPr>
          <p:spPr>
            <a:xfrm>
              <a:off x="0" y="2582251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0" y="4795817"/>
              <a:ext cx="12169774" cy="21352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</p:grp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nl-NL" sz="2400" b="0" kern="1200" cap="all" baseline="0" noProof="0" dirty="0">
                <a:solidFill>
                  <a:srgbClr val="0096A5"/>
                </a:solidFill>
                <a:latin typeface="+mj-lt"/>
                <a:ea typeface="+mj-ea"/>
                <a:cs typeface="+mj-cs"/>
              </a:rPr>
              <a:t>Video instructies – YouTube links</a:t>
            </a:r>
          </a:p>
        </p:txBody>
      </p:sp>
      <p:cxnSp>
        <p:nvCxnSpPr>
          <p:cNvPr id="49" name="Rechte verbindingslijn 48"/>
          <p:cNvCxnSpPr/>
          <p:nvPr userDrawn="1"/>
        </p:nvCxnSpPr>
        <p:spPr>
          <a:xfrm>
            <a:off x="3394123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echte verbindingslijn 49"/>
          <p:cNvCxnSpPr/>
          <p:nvPr userDrawn="1"/>
        </p:nvCxnSpPr>
        <p:spPr>
          <a:xfrm>
            <a:off x="6094285" y="1700810"/>
            <a:ext cx="0" cy="4356494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Rechte verbindingslijn 58"/>
          <p:cNvCxnSpPr>
            <a:cxnSpLocks/>
          </p:cNvCxnSpPr>
          <p:nvPr userDrawn="1"/>
        </p:nvCxnSpPr>
        <p:spPr>
          <a:xfrm flipH="1">
            <a:off x="672268" y="3879057"/>
            <a:ext cx="8122180" cy="0"/>
          </a:xfrm>
          <a:prstGeom prst="line">
            <a:avLst/>
          </a:prstGeom>
          <a:ln w="317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H2">
            <a:hlinkClick r:id="" action="ppaction://noaction"/>
          </p:cNvPr>
          <p:cNvSpPr txBox="1"/>
          <p:nvPr userDrawn="1"/>
        </p:nvSpPr>
        <p:spPr>
          <a:xfrm>
            <a:off x="1031406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noProof="0" dirty="0">
                <a:solidFill>
                  <a:srgbClr val="44546A"/>
                </a:solidFill>
                <a:latin typeface="Oswald" panose="02000503000000000000" pitchFamily="2" charset="0"/>
              </a:rPr>
              <a:t>Werken met Tekst Niveaus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nl-NL" sz="10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https://youtu.be/hM16rifWsjU</a:t>
            </a:r>
          </a:p>
        </p:txBody>
      </p:sp>
      <p:sp>
        <p:nvSpPr>
          <p:cNvPr id="72" name="H2">
            <a:hlinkClick r:id="" action="ppaction://noaction"/>
          </p:cNvPr>
          <p:cNvSpPr txBox="1"/>
          <p:nvPr userDrawn="1"/>
        </p:nvSpPr>
        <p:spPr>
          <a:xfrm>
            <a:off x="3781120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Afbeeldingen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https://youtu.be/09yTK-OTEPA</a:t>
            </a:r>
          </a:p>
        </p:txBody>
      </p:sp>
      <p:sp>
        <p:nvSpPr>
          <p:cNvPr id="73" name="H2">
            <a:hlinkClick r:id="" action="ppaction://noaction"/>
          </p:cNvPr>
          <p:cNvSpPr txBox="1"/>
          <p:nvPr userDrawn="1"/>
        </p:nvSpPr>
        <p:spPr>
          <a:xfrm>
            <a:off x="6481282" y="2742907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Grafieken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https://youtu.be/fbByse1_RSY</a:t>
            </a:r>
          </a:p>
        </p:txBody>
      </p:sp>
      <p:grpSp>
        <p:nvGrpSpPr>
          <p:cNvPr id="79" name="Grafiek icoon"/>
          <p:cNvGrpSpPr/>
          <p:nvPr userDrawn="1"/>
        </p:nvGrpSpPr>
        <p:grpSpPr>
          <a:xfrm>
            <a:off x="7264959" y="2184002"/>
            <a:ext cx="358817" cy="389873"/>
            <a:chOff x="12468049" y="1754144"/>
            <a:chExt cx="339072" cy="369091"/>
          </a:xfrm>
        </p:grpSpPr>
        <p:sp>
          <p:nvSpPr>
            <p:cNvPr id="80" name="Rechthoek 79"/>
            <p:cNvSpPr/>
            <p:nvPr/>
          </p:nvSpPr>
          <p:spPr>
            <a:xfrm>
              <a:off x="12468049" y="1869625"/>
              <a:ext cx="92751" cy="253609"/>
            </a:xfrm>
            <a:prstGeom prst="rect">
              <a:avLst/>
            </a:prstGeom>
            <a:solidFill>
              <a:srgbClr val="4D82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1" name="Rechthoek 80"/>
            <p:cNvSpPr/>
            <p:nvPr/>
          </p:nvSpPr>
          <p:spPr>
            <a:xfrm>
              <a:off x="12590223" y="1754144"/>
              <a:ext cx="92751" cy="369091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2" name="Rechthoek 81"/>
            <p:cNvSpPr/>
            <p:nvPr/>
          </p:nvSpPr>
          <p:spPr>
            <a:xfrm>
              <a:off x="12714370" y="1836322"/>
              <a:ext cx="92751" cy="28691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sp>
        <p:nvSpPr>
          <p:cNvPr id="83" name="H2">
            <a:hlinkClick r:id="" action="ppaction://noaction"/>
          </p:cNvPr>
          <p:cNvSpPr txBox="1"/>
          <p:nvPr userDrawn="1"/>
        </p:nvSpPr>
        <p:spPr>
          <a:xfrm>
            <a:off x="1066304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Tabellen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https://youtu.be/IIjbiKAotek</a:t>
            </a:r>
          </a:p>
        </p:txBody>
      </p:sp>
      <p:sp>
        <p:nvSpPr>
          <p:cNvPr id="84" name="H2">
            <a:hlinkClick r:id="" action="ppaction://noaction"/>
          </p:cNvPr>
          <p:cNvSpPr txBox="1"/>
          <p:nvPr userDrawn="1"/>
        </p:nvSpPr>
        <p:spPr>
          <a:xfrm>
            <a:off x="3816019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rgbClr val="0096A5"/>
                </a:solidFill>
                <a:latin typeface="Oswald" panose="02000503000000000000" pitchFamily="2" charset="0"/>
              </a:rPr>
              <a:t>Instructie:</a:t>
            </a:r>
            <a:br>
              <a:rPr lang="nl-NL" sz="1200" noProof="0" dirty="0">
                <a:solidFill>
                  <a:schemeClr val="tx2"/>
                </a:solidFill>
                <a:latin typeface="Oswald" panose="02000503000000000000" pitchFamily="2" charset="0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Werken met Video’s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https://youtu.be/H_4HH09zxC0</a:t>
            </a:r>
          </a:p>
        </p:txBody>
      </p:sp>
      <p:sp>
        <p:nvSpPr>
          <p:cNvPr id="85" name="H2">
            <a:hlinkClick r:id="" action="ppaction://noaction"/>
          </p:cNvPr>
          <p:cNvSpPr txBox="1"/>
          <p:nvPr userDrawn="1"/>
        </p:nvSpPr>
        <p:spPr>
          <a:xfrm>
            <a:off x="6516180" y="4962341"/>
            <a:ext cx="1970671" cy="71015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endParaRPr lang="nl-NL" sz="1200" noProof="0" dirty="0">
              <a:solidFill>
                <a:schemeClr val="tx2"/>
              </a:solidFill>
              <a:latin typeface="+mj-lt"/>
            </a:endParaRPr>
          </a:p>
          <a:p>
            <a:pPr algn="ctr" defTabSz="1217512">
              <a:spcBef>
                <a:spcPts val="600"/>
              </a:spcBef>
              <a:spcAft>
                <a:spcPts val="600"/>
              </a:spcAft>
            </a:pPr>
            <a:r>
              <a:rPr lang="nl-NL" sz="1200" noProof="0" dirty="0">
                <a:solidFill>
                  <a:schemeClr val="accent2"/>
                </a:solidFill>
                <a:latin typeface="+mj-lt"/>
              </a:rPr>
              <a:t> </a:t>
            </a:r>
            <a:br>
              <a:rPr lang="nl-NL" sz="1200" noProof="0" dirty="0">
                <a:solidFill>
                  <a:schemeClr val="tx2"/>
                </a:solidFill>
                <a:latin typeface="+mj-lt"/>
              </a:rPr>
            </a:br>
            <a:r>
              <a:rPr lang="nl-NL" sz="1200" kern="1200" noProof="0" dirty="0">
                <a:solidFill>
                  <a:srgbClr val="44546A"/>
                </a:solidFill>
                <a:latin typeface="Oswald" panose="02000503000000000000" pitchFamily="2" charset="0"/>
                <a:ea typeface="+mn-ea"/>
                <a:cs typeface="+mn-cs"/>
              </a:rPr>
              <a:t>Meer Tips &amp; Tricks</a:t>
            </a:r>
          </a:p>
          <a:p>
            <a:pPr marL="0" algn="ctr" defTabSz="1217512" rtl="0" eaLnBrk="1" latinLnBrk="0" hangingPunct="1">
              <a:spcBef>
                <a:spcPts val="600"/>
              </a:spcBef>
              <a:spcAft>
                <a:spcPts val="600"/>
              </a:spcAft>
            </a:pPr>
            <a:r>
              <a:rPr lang="nl-NL" sz="1000" kern="1200" noProof="0" dirty="0">
                <a:solidFill>
                  <a:srgbClr val="44546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www.pptsolutions.nl</a:t>
            </a:r>
          </a:p>
        </p:txBody>
      </p:sp>
      <p:grpSp>
        <p:nvGrpSpPr>
          <p:cNvPr id="86" name="Tabel icoon"/>
          <p:cNvGrpSpPr/>
          <p:nvPr userDrawn="1"/>
        </p:nvGrpSpPr>
        <p:grpSpPr>
          <a:xfrm>
            <a:off x="1808088" y="4385924"/>
            <a:ext cx="447825" cy="403759"/>
            <a:chOff x="6072040" y="3376043"/>
            <a:chExt cx="1227920" cy="1109109"/>
          </a:xfrm>
        </p:grpSpPr>
        <p:sp>
          <p:nvSpPr>
            <p:cNvPr id="87" name="Rechthoek 86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88" name="Rechthoek 87"/>
            <p:cNvSpPr/>
            <p:nvPr userDrawn="1"/>
          </p:nvSpPr>
          <p:spPr>
            <a:xfrm>
              <a:off x="6090829" y="3393962"/>
              <a:ext cx="1209131" cy="218971"/>
            </a:xfrm>
            <a:prstGeom prst="rect">
              <a:avLst/>
            </a:pr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cxnSp>
          <p:nvCxnSpPr>
            <p:cNvPr id="89" name="Rechte verbindingslijn 88"/>
            <p:cNvCxnSpPr/>
            <p:nvPr userDrawn="1"/>
          </p:nvCxnSpPr>
          <p:spPr>
            <a:xfrm>
              <a:off x="6493304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Rechte verbindingslijn 89"/>
            <p:cNvCxnSpPr/>
            <p:nvPr userDrawn="1"/>
          </p:nvCxnSpPr>
          <p:spPr>
            <a:xfrm>
              <a:off x="6883025" y="3605313"/>
              <a:ext cx="0" cy="872219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Rechte verbindingslijn 90"/>
            <p:cNvCxnSpPr/>
            <p:nvPr userDrawn="1"/>
          </p:nvCxnSpPr>
          <p:spPr>
            <a:xfrm flipH="1">
              <a:off x="6090561" y="38271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Rechte verbindingslijn 91"/>
            <p:cNvCxnSpPr/>
            <p:nvPr userDrawn="1"/>
          </p:nvCxnSpPr>
          <p:spPr>
            <a:xfrm flipH="1">
              <a:off x="6090561" y="405570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Rechte verbindingslijn 92"/>
            <p:cNvCxnSpPr/>
            <p:nvPr userDrawn="1"/>
          </p:nvCxnSpPr>
          <p:spPr>
            <a:xfrm flipH="1">
              <a:off x="6090561" y="4276688"/>
              <a:ext cx="1209399" cy="0"/>
            </a:xfrm>
            <a:prstGeom prst="line">
              <a:avLst/>
            </a:prstGeom>
            <a:ln w="12700">
              <a:solidFill>
                <a:srgbClr val="B5B5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hthoek 93"/>
            <p:cNvSpPr/>
            <p:nvPr userDrawn="1"/>
          </p:nvSpPr>
          <p:spPr>
            <a:xfrm>
              <a:off x="6072040" y="3376043"/>
              <a:ext cx="1227920" cy="1109109"/>
            </a:xfrm>
            <a:prstGeom prst="rect">
              <a:avLst/>
            </a:prstGeom>
            <a:noFill/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grpSp>
        <p:nvGrpSpPr>
          <p:cNvPr id="97" name="Video icoon"/>
          <p:cNvGrpSpPr/>
          <p:nvPr userDrawn="1"/>
        </p:nvGrpSpPr>
        <p:grpSpPr>
          <a:xfrm>
            <a:off x="4603376" y="4392447"/>
            <a:ext cx="401285" cy="403079"/>
            <a:chOff x="8066315" y="1676399"/>
            <a:chExt cx="1371600" cy="1380253"/>
          </a:xfrm>
        </p:grpSpPr>
        <p:sp>
          <p:nvSpPr>
            <p:cNvPr id="98" name="Rechthoek 97"/>
            <p:cNvSpPr/>
            <p:nvPr userDrawn="1"/>
          </p:nvSpPr>
          <p:spPr>
            <a:xfrm>
              <a:off x="8066315" y="1687286"/>
              <a:ext cx="1360714" cy="13607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6C6C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99" name="Vrije vorm 112"/>
            <p:cNvSpPr/>
            <p:nvPr userDrawn="1"/>
          </p:nvSpPr>
          <p:spPr>
            <a:xfrm>
              <a:off x="8077201" y="1676399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  <p:sp>
          <p:nvSpPr>
            <p:cNvPr id="100" name="Vrije vorm 113"/>
            <p:cNvSpPr/>
            <p:nvPr userDrawn="1"/>
          </p:nvSpPr>
          <p:spPr>
            <a:xfrm>
              <a:off x="8071339" y="2849823"/>
              <a:ext cx="1360714" cy="206829"/>
            </a:xfrm>
            <a:custGeom>
              <a:avLst/>
              <a:gdLst>
                <a:gd name="connsiteX0" fmla="*/ 1186901 w 1360714"/>
                <a:gd name="connsiteY0" fmla="*/ 41746 h 206829"/>
                <a:gd name="connsiteX1" fmla="*/ 1186901 w 1360714"/>
                <a:gd name="connsiteY1" fmla="*/ 175847 h 206829"/>
                <a:gd name="connsiteX2" fmla="*/ 1315854 w 1360714"/>
                <a:gd name="connsiteY2" fmla="*/ 175847 h 206829"/>
                <a:gd name="connsiteX3" fmla="*/ 1315854 w 1360714"/>
                <a:gd name="connsiteY3" fmla="*/ 41746 h 206829"/>
                <a:gd name="connsiteX4" fmla="*/ 958249 w 1360714"/>
                <a:gd name="connsiteY4" fmla="*/ 41746 h 206829"/>
                <a:gd name="connsiteX5" fmla="*/ 958249 w 1360714"/>
                <a:gd name="connsiteY5" fmla="*/ 175847 h 206829"/>
                <a:gd name="connsiteX6" fmla="*/ 1087202 w 1360714"/>
                <a:gd name="connsiteY6" fmla="*/ 175847 h 206829"/>
                <a:gd name="connsiteX7" fmla="*/ 1087202 w 1360714"/>
                <a:gd name="connsiteY7" fmla="*/ 41746 h 206829"/>
                <a:gd name="connsiteX8" fmla="*/ 729440 w 1360714"/>
                <a:gd name="connsiteY8" fmla="*/ 41746 h 206829"/>
                <a:gd name="connsiteX9" fmla="*/ 729440 w 1360714"/>
                <a:gd name="connsiteY9" fmla="*/ 175847 h 206829"/>
                <a:gd name="connsiteX10" fmla="*/ 858393 w 1360714"/>
                <a:gd name="connsiteY10" fmla="*/ 175847 h 206829"/>
                <a:gd name="connsiteX11" fmla="*/ 858393 w 1360714"/>
                <a:gd name="connsiteY11" fmla="*/ 41746 h 206829"/>
                <a:gd name="connsiteX12" fmla="*/ 493889 w 1360714"/>
                <a:gd name="connsiteY12" fmla="*/ 41746 h 206829"/>
                <a:gd name="connsiteX13" fmla="*/ 493889 w 1360714"/>
                <a:gd name="connsiteY13" fmla="*/ 175847 h 206829"/>
                <a:gd name="connsiteX14" fmla="*/ 622842 w 1360714"/>
                <a:gd name="connsiteY14" fmla="*/ 175847 h 206829"/>
                <a:gd name="connsiteX15" fmla="*/ 622842 w 1360714"/>
                <a:gd name="connsiteY15" fmla="*/ 41746 h 206829"/>
                <a:gd name="connsiteX16" fmla="*/ 260368 w 1360714"/>
                <a:gd name="connsiteY16" fmla="*/ 41746 h 206829"/>
                <a:gd name="connsiteX17" fmla="*/ 260368 w 1360714"/>
                <a:gd name="connsiteY17" fmla="*/ 175847 h 206829"/>
                <a:gd name="connsiteX18" fmla="*/ 389321 w 1360714"/>
                <a:gd name="connsiteY18" fmla="*/ 175847 h 206829"/>
                <a:gd name="connsiteX19" fmla="*/ 389321 w 1360714"/>
                <a:gd name="connsiteY19" fmla="*/ 41746 h 206829"/>
                <a:gd name="connsiteX20" fmla="*/ 35169 w 1360714"/>
                <a:gd name="connsiteY20" fmla="*/ 41746 h 206829"/>
                <a:gd name="connsiteX21" fmla="*/ 35169 w 1360714"/>
                <a:gd name="connsiteY21" fmla="*/ 175847 h 206829"/>
                <a:gd name="connsiteX22" fmla="*/ 164122 w 1360714"/>
                <a:gd name="connsiteY22" fmla="*/ 175847 h 206829"/>
                <a:gd name="connsiteX23" fmla="*/ 164122 w 1360714"/>
                <a:gd name="connsiteY23" fmla="*/ 41746 h 206829"/>
                <a:gd name="connsiteX24" fmla="*/ 0 w 1360714"/>
                <a:gd name="connsiteY24" fmla="*/ 0 h 206829"/>
                <a:gd name="connsiteX25" fmla="*/ 1360714 w 1360714"/>
                <a:gd name="connsiteY25" fmla="*/ 0 h 206829"/>
                <a:gd name="connsiteX26" fmla="*/ 1360714 w 1360714"/>
                <a:gd name="connsiteY26" fmla="*/ 206829 h 206829"/>
                <a:gd name="connsiteX27" fmla="*/ 0 w 1360714"/>
                <a:gd name="connsiteY27" fmla="*/ 206829 h 20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60714" h="206829">
                  <a:moveTo>
                    <a:pt x="1186901" y="41746"/>
                  </a:moveTo>
                  <a:lnTo>
                    <a:pt x="1186901" y="175847"/>
                  </a:lnTo>
                  <a:lnTo>
                    <a:pt x="1315854" y="175847"/>
                  </a:lnTo>
                  <a:lnTo>
                    <a:pt x="1315854" y="41746"/>
                  </a:lnTo>
                  <a:close/>
                  <a:moveTo>
                    <a:pt x="958249" y="41746"/>
                  </a:moveTo>
                  <a:lnTo>
                    <a:pt x="958249" y="175847"/>
                  </a:lnTo>
                  <a:lnTo>
                    <a:pt x="1087202" y="175847"/>
                  </a:lnTo>
                  <a:lnTo>
                    <a:pt x="1087202" y="41746"/>
                  </a:lnTo>
                  <a:close/>
                  <a:moveTo>
                    <a:pt x="729440" y="41746"/>
                  </a:moveTo>
                  <a:lnTo>
                    <a:pt x="729440" y="175847"/>
                  </a:lnTo>
                  <a:lnTo>
                    <a:pt x="858393" y="175847"/>
                  </a:lnTo>
                  <a:lnTo>
                    <a:pt x="858393" y="41746"/>
                  </a:lnTo>
                  <a:close/>
                  <a:moveTo>
                    <a:pt x="493889" y="41746"/>
                  </a:moveTo>
                  <a:lnTo>
                    <a:pt x="493889" y="175847"/>
                  </a:lnTo>
                  <a:lnTo>
                    <a:pt x="622842" y="175847"/>
                  </a:lnTo>
                  <a:lnTo>
                    <a:pt x="622842" y="41746"/>
                  </a:lnTo>
                  <a:close/>
                  <a:moveTo>
                    <a:pt x="260368" y="41746"/>
                  </a:moveTo>
                  <a:lnTo>
                    <a:pt x="260368" y="175847"/>
                  </a:lnTo>
                  <a:lnTo>
                    <a:pt x="389321" y="175847"/>
                  </a:lnTo>
                  <a:lnTo>
                    <a:pt x="389321" y="41746"/>
                  </a:lnTo>
                  <a:close/>
                  <a:moveTo>
                    <a:pt x="35169" y="41746"/>
                  </a:moveTo>
                  <a:lnTo>
                    <a:pt x="35169" y="175847"/>
                  </a:lnTo>
                  <a:lnTo>
                    <a:pt x="164122" y="175847"/>
                  </a:lnTo>
                  <a:lnTo>
                    <a:pt x="164122" y="41746"/>
                  </a:lnTo>
                  <a:close/>
                  <a:moveTo>
                    <a:pt x="0" y="0"/>
                  </a:moveTo>
                  <a:lnTo>
                    <a:pt x="1360714" y="0"/>
                  </a:lnTo>
                  <a:lnTo>
                    <a:pt x="1360714" y="206829"/>
                  </a:lnTo>
                  <a:lnTo>
                    <a:pt x="0" y="206829"/>
                  </a:lnTo>
                  <a:close/>
                </a:path>
              </a:pathLst>
            </a:custGeom>
            <a:solidFill>
              <a:srgbClr val="6C6C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 noProof="0" dirty="0"/>
            </a:p>
          </p:txBody>
        </p:sp>
      </p:grpSp>
      <p:sp>
        <p:nvSpPr>
          <p:cNvPr id="101" name="Freeform 17"/>
          <p:cNvSpPr>
            <a:spLocks noEditPoints="1"/>
          </p:cNvSpPr>
          <p:nvPr userDrawn="1"/>
        </p:nvSpPr>
        <p:spPr bwMode="auto">
          <a:xfrm>
            <a:off x="7294860" y="4392446"/>
            <a:ext cx="409961" cy="409214"/>
          </a:xfrm>
          <a:custGeom>
            <a:avLst/>
            <a:gdLst>
              <a:gd name="T0" fmla="*/ 281 w 445"/>
              <a:gd name="T1" fmla="*/ 374 h 445"/>
              <a:gd name="T2" fmla="*/ 320 w 445"/>
              <a:gd name="T3" fmla="*/ 366 h 445"/>
              <a:gd name="T4" fmla="*/ 297 w 445"/>
              <a:gd name="T5" fmla="*/ 330 h 445"/>
              <a:gd name="T6" fmla="*/ 98 w 445"/>
              <a:gd name="T7" fmla="*/ 344 h 445"/>
              <a:gd name="T8" fmla="*/ 175 w 445"/>
              <a:gd name="T9" fmla="*/ 390 h 445"/>
              <a:gd name="T10" fmla="*/ 147 w 445"/>
              <a:gd name="T11" fmla="*/ 329 h 445"/>
              <a:gd name="T12" fmla="*/ 171 w 445"/>
              <a:gd name="T13" fmla="*/ 324 h 445"/>
              <a:gd name="T14" fmla="*/ 200 w 445"/>
              <a:gd name="T15" fmla="*/ 384 h 445"/>
              <a:gd name="T16" fmla="*/ 234 w 445"/>
              <a:gd name="T17" fmla="*/ 392 h 445"/>
              <a:gd name="T18" fmla="*/ 265 w 445"/>
              <a:gd name="T19" fmla="*/ 349 h 445"/>
              <a:gd name="T20" fmla="*/ 310 w 445"/>
              <a:gd name="T21" fmla="*/ 232 h 445"/>
              <a:gd name="T22" fmla="*/ 306 w 445"/>
              <a:gd name="T23" fmla="*/ 290 h 445"/>
              <a:gd name="T24" fmla="*/ 358 w 445"/>
              <a:gd name="T25" fmla="*/ 330 h 445"/>
              <a:gd name="T26" fmla="*/ 393 w 445"/>
              <a:gd name="T27" fmla="*/ 260 h 445"/>
              <a:gd name="T28" fmla="*/ 159 w 445"/>
              <a:gd name="T29" fmla="*/ 232 h 445"/>
              <a:gd name="T30" fmla="*/ 201 w 445"/>
              <a:gd name="T31" fmla="*/ 295 h 445"/>
              <a:gd name="T32" fmla="*/ 284 w 445"/>
              <a:gd name="T33" fmla="*/ 268 h 445"/>
              <a:gd name="T34" fmla="*/ 48 w 445"/>
              <a:gd name="T35" fmla="*/ 232 h 445"/>
              <a:gd name="T36" fmla="*/ 62 w 445"/>
              <a:gd name="T37" fmla="*/ 292 h 445"/>
              <a:gd name="T38" fmla="*/ 98 w 445"/>
              <a:gd name="T39" fmla="*/ 317 h 445"/>
              <a:gd name="T40" fmla="*/ 139 w 445"/>
              <a:gd name="T41" fmla="*/ 281 h 445"/>
              <a:gd name="T42" fmla="*/ 48 w 445"/>
              <a:gd name="T43" fmla="*/ 232 h 445"/>
              <a:gd name="T44" fmla="*/ 223 w 445"/>
              <a:gd name="T45" fmla="*/ 148 h 445"/>
              <a:gd name="T46" fmla="*/ 162 w 445"/>
              <a:gd name="T47" fmla="*/ 173 h 445"/>
              <a:gd name="T48" fmla="*/ 284 w 445"/>
              <a:gd name="T49" fmla="*/ 173 h 445"/>
              <a:gd name="T50" fmla="*/ 69 w 445"/>
              <a:gd name="T51" fmla="*/ 138 h 445"/>
              <a:gd name="T52" fmla="*/ 48 w 445"/>
              <a:gd name="T53" fmla="*/ 208 h 445"/>
              <a:gd name="T54" fmla="*/ 143 w 445"/>
              <a:gd name="T55" fmla="*/ 137 h 445"/>
              <a:gd name="T56" fmla="*/ 82 w 445"/>
              <a:gd name="T57" fmla="*/ 117 h 445"/>
              <a:gd name="T58" fmla="*/ 302 w 445"/>
              <a:gd name="T59" fmla="*/ 136 h 445"/>
              <a:gd name="T60" fmla="*/ 396 w 445"/>
              <a:gd name="T61" fmla="*/ 208 h 445"/>
              <a:gd name="T62" fmla="*/ 373 w 445"/>
              <a:gd name="T63" fmla="*/ 133 h 445"/>
              <a:gd name="T64" fmla="*/ 281 w 445"/>
              <a:gd name="T65" fmla="*/ 71 h 445"/>
              <a:gd name="T66" fmla="*/ 319 w 445"/>
              <a:gd name="T67" fmla="*/ 105 h 445"/>
              <a:gd name="T68" fmla="*/ 296 w 445"/>
              <a:gd name="T69" fmla="*/ 64 h 445"/>
              <a:gd name="T70" fmla="*/ 146 w 445"/>
              <a:gd name="T71" fmla="*/ 65 h 445"/>
              <a:gd name="T72" fmla="*/ 121 w 445"/>
              <a:gd name="T73" fmla="*/ 108 h 445"/>
              <a:gd name="T74" fmla="*/ 165 w 445"/>
              <a:gd name="T75" fmla="*/ 72 h 445"/>
              <a:gd name="T76" fmla="*/ 212 w 445"/>
              <a:gd name="T77" fmla="*/ 52 h 445"/>
              <a:gd name="T78" fmla="*/ 180 w 445"/>
              <a:gd name="T79" fmla="*/ 96 h 445"/>
              <a:gd name="T80" fmla="*/ 238 w 445"/>
              <a:gd name="T81" fmla="*/ 124 h 445"/>
              <a:gd name="T82" fmla="*/ 255 w 445"/>
              <a:gd name="T83" fmla="*/ 75 h 445"/>
              <a:gd name="T84" fmla="*/ 223 w 445"/>
              <a:gd name="T85" fmla="*/ 49 h 445"/>
              <a:gd name="T86" fmla="*/ 293 w 445"/>
              <a:gd name="T87" fmla="*/ 11 h 445"/>
              <a:gd name="T88" fmla="*/ 380 w 445"/>
              <a:gd name="T89" fmla="*/ 65 h 445"/>
              <a:gd name="T90" fmla="*/ 433 w 445"/>
              <a:gd name="T91" fmla="*/ 151 h 445"/>
              <a:gd name="T92" fmla="*/ 442 w 445"/>
              <a:gd name="T93" fmla="*/ 258 h 445"/>
              <a:gd name="T94" fmla="*/ 402 w 445"/>
              <a:gd name="T95" fmla="*/ 353 h 445"/>
              <a:gd name="T96" fmla="*/ 325 w 445"/>
              <a:gd name="T97" fmla="*/ 420 h 445"/>
              <a:gd name="T98" fmla="*/ 223 w 445"/>
              <a:gd name="T99" fmla="*/ 445 h 445"/>
              <a:gd name="T100" fmla="*/ 120 w 445"/>
              <a:gd name="T101" fmla="*/ 420 h 445"/>
              <a:gd name="T102" fmla="*/ 43 w 445"/>
              <a:gd name="T103" fmla="*/ 353 h 445"/>
              <a:gd name="T104" fmla="*/ 2 w 445"/>
              <a:gd name="T105" fmla="*/ 258 h 445"/>
              <a:gd name="T106" fmla="*/ 11 w 445"/>
              <a:gd name="T107" fmla="*/ 151 h 445"/>
              <a:gd name="T108" fmla="*/ 66 w 445"/>
              <a:gd name="T109" fmla="*/ 65 h 445"/>
              <a:gd name="T110" fmla="*/ 152 w 445"/>
              <a:gd name="T111" fmla="*/ 11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45" h="445">
                <a:moveTo>
                  <a:pt x="297" y="330"/>
                </a:moveTo>
                <a:lnTo>
                  <a:pt x="289" y="353"/>
                </a:lnTo>
                <a:lnTo>
                  <a:pt x="281" y="374"/>
                </a:lnTo>
                <a:lnTo>
                  <a:pt x="270" y="390"/>
                </a:lnTo>
                <a:lnTo>
                  <a:pt x="296" y="380"/>
                </a:lnTo>
                <a:lnTo>
                  <a:pt x="320" y="366"/>
                </a:lnTo>
                <a:lnTo>
                  <a:pt x="342" y="350"/>
                </a:lnTo>
                <a:lnTo>
                  <a:pt x="319" y="339"/>
                </a:lnTo>
                <a:lnTo>
                  <a:pt x="297" y="330"/>
                </a:lnTo>
                <a:close/>
                <a:moveTo>
                  <a:pt x="147" y="329"/>
                </a:moveTo>
                <a:lnTo>
                  <a:pt x="120" y="337"/>
                </a:lnTo>
                <a:lnTo>
                  <a:pt x="98" y="344"/>
                </a:lnTo>
                <a:lnTo>
                  <a:pt x="121" y="364"/>
                </a:lnTo>
                <a:lnTo>
                  <a:pt x="146" y="379"/>
                </a:lnTo>
                <a:lnTo>
                  <a:pt x="175" y="390"/>
                </a:lnTo>
                <a:lnTo>
                  <a:pt x="165" y="373"/>
                </a:lnTo>
                <a:lnTo>
                  <a:pt x="155" y="352"/>
                </a:lnTo>
                <a:lnTo>
                  <a:pt x="147" y="329"/>
                </a:lnTo>
                <a:close/>
                <a:moveTo>
                  <a:pt x="238" y="320"/>
                </a:moveTo>
                <a:lnTo>
                  <a:pt x="203" y="320"/>
                </a:lnTo>
                <a:lnTo>
                  <a:pt x="171" y="324"/>
                </a:lnTo>
                <a:lnTo>
                  <a:pt x="180" y="349"/>
                </a:lnTo>
                <a:lnTo>
                  <a:pt x="190" y="368"/>
                </a:lnTo>
                <a:lnTo>
                  <a:pt x="200" y="384"/>
                </a:lnTo>
                <a:lnTo>
                  <a:pt x="212" y="392"/>
                </a:lnTo>
                <a:lnTo>
                  <a:pt x="223" y="396"/>
                </a:lnTo>
                <a:lnTo>
                  <a:pt x="234" y="392"/>
                </a:lnTo>
                <a:lnTo>
                  <a:pt x="245" y="384"/>
                </a:lnTo>
                <a:lnTo>
                  <a:pt x="255" y="368"/>
                </a:lnTo>
                <a:lnTo>
                  <a:pt x="265" y="349"/>
                </a:lnTo>
                <a:lnTo>
                  <a:pt x="273" y="325"/>
                </a:lnTo>
                <a:lnTo>
                  <a:pt x="238" y="320"/>
                </a:lnTo>
                <a:close/>
                <a:moveTo>
                  <a:pt x="310" y="232"/>
                </a:moveTo>
                <a:lnTo>
                  <a:pt x="309" y="254"/>
                </a:lnTo>
                <a:lnTo>
                  <a:pt x="308" y="272"/>
                </a:lnTo>
                <a:lnTo>
                  <a:pt x="306" y="290"/>
                </a:lnTo>
                <a:lnTo>
                  <a:pt x="302" y="306"/>
                </a:lnTo>
                <a:lnTo>
                  <a:pt x="331" y="316"/>
                </a:lnTo>
                <a:lnTo>
                  <a:pt x="358" y="330"/>
                </a:lnTo>
                <a:lnTo>
                  <a:pt x="373" y="308"/>
                </a:lnTo>
                <a:lnTo>
                  <a:pt x="385" y="285"/>
                </a:lnTo>
                <a:lnTo>
                  <a:pt x="393" y="260"/>
                </a:lnTo>
                <a:lnTo>
                  <a:pt x="396" y="232"/>
                </a:lnTo>
                <a:lnTo>
                  <a:pt x="310" y="232"/>
                </a:lnTo>
                <a:close/>
                <a:moveTo>
                  <a:pt x="159" y="232"/>
                </a:moveTo>
                <a:lnTo>
                  <a:pt x="162" y="267"/>
                </a:lnTo>
                <a:lnTo>
                  <a:pt x="166" y="299"/>
                </a:lnTo>
                <a:lnTo>
                  <a:pt x="201" y="295"/>
                </a:lnTo>
                <a:lnTo>
                  <a:pt x="239" y="295"/>
                </a:lnTo>
                <a:lnTo>
                  <a:pt x="278" y="301"/>
                </a:lnTo>
                <a:lnTo>
                  <a:pt x="284" y="268"/>
                </a:lnTo>
                <a:lnTo>
                  <a:pt x="286" y="232"/>
                </a:lnTo>
                <a:lnTo>
                  <a:pt x="159" y="232"/>
                </a:lnTo>
                <a:close/>
                <a:moveTo>
                  <a:pt x="48" y="232"/>
                </a:moveTo>
                <a:lnTo>
                  <a:pt x="50" y="255"/>
                </a:lnTo>
                <a:lnTo>
                  <a:pt x="56" y="275"/>
                </a:lnTo>
                <a:lnTo>
                  <a:pt x="62" y="292"/>
                </a:lnTo>
                <a:lnTo>
                  <a:pt x="71" y="308"/>
                </a:lnTo>
                <a:lnTo>
                  <a:pt x="82" y="324"/>
                </a:lnTo>
                <a:lnTo>
                  <a:pt x="98" y="317"/>
                </a:lnTo>
                <a:lnTo>
                  <a:pt x="119" y="311"/>
                </a:lnTo>
                <a:lnTo>
                  <a:pt x="142" y="304"/>
                </a:lnTo>
                <a:lnTo>
                  <a:pt x="139" y="281"/>
                </a:lnTo>
                <a:lnTo>
                  <a:pt x="137" y="257"/>
                </a:lnTo>
                <a:lnTo>
                  <a:pt x="135" y="232"/>
                </a:lnTo>
                <a:lnTo>
                  <a:pt x="48" y="232"/>
                </a:lnTo>
                <a:close/>
                <a:moveTo>
                  <a:pt x="278" y="141"/>
                </a:moveTo>
                <a:lnTo>
                  <a:pt x="250" y="146"/>
                </a:lnTo>
                <a:lnTo>
                  <a:pt x="223" y="148"/>
                </a:lnTo>
                <a:lnTo>
                  <a:pt x="193" y="146"/>
                </a:lnTo>
                <a:lnTo>
                  <a:pt x="166" y="143"/>
                </a:lnTo>
                <a:lnTo>
                  <a:pt x="162" y="173"/>
                </a:lnTo>
                <a:lnTo>
                  <a:pt x="159" y="208"/>
                </a:lnTo>
                <a:lnTo>
                  <a:pt x="286" y="208"/>
                </a:lnTo>
                <a:lnTo>
                  <a:pt x="284" y="173"/>
                </a:lnTo>
                <a:lnTo>
                  <a:pt x="278" y="141"/>
                </a:lnTo>
                <a:close/>
                <a:moveTo>
                  <a:pt x="82" y="117"/>
                </a:moveTo>
                <a:lnTo>
                  <a:pt x="69" y="138"/>
                </a:lnTo>
                <a:lnTo>
                  <a:pt x="59" y="160"/>
                </a:lnTo>
                <a:lnTo>
                  <a:pt x="51" y="184"/>
                </a:lnTo>
                <a:lnTo>
                  <a:pt x="48" y="208"/>
                </a:lnTo>
                <a:lnTo>
                  <a:pt x="135" y="208"/>
                </a:lnTo>
                <a:lnTo>
                  <a:pt x="138" y="172"/>
                </a:lnTo>
                <a:lnTo>
                  <a:pt x="143" y="137"/>
                </a:lnTo>
                <a:lnTo>
                  <a:pt x="119" y="131"/>
                </a:lnTo>
                <a:lnTo>
                  <a:pt x="99" y="124"/>
                </a:lnTo>
                <a:lnTo>
                  <a:pt x="82" y="117"/>
                </a:lnTo>
                <a:close/>
                <a:moveTo>
                  <a:pt x="358" y="111"/>
                </a:moveTo>
                <a:lnTo>
                  <a:pt x="331" y="125"/>
                </a:lnTo>
                <a:lnTo>
                  <a:pt x="302" y="136"/>
                </a:lnTo>
                <a:lnTo>
                  <a:pt x="308" y="171"/>
                </a:lnTo>
                <a:lnTo>
                  <a:pt x="310" y="208"/>
                </a:lnTo>
                <a:lnTo>
                  <a:pt x="396" y="208"/>
                </a:lnTo>
                <a:lnTo>
                  <a:pt x="393" y="183"/>
                </a:lnTo>
                <a:lnTo>
                  <a:pt x="385" y="158"/>
                </a:lnTo>
                <a:lnTo>
                  <a:pt x="373" y="133"/>
                </a:lnTo>
                <a:lnTo>
                  <a:pt x="358" y="111"/>
                </a:lnTo>
                <a:close/>
                <a:moveTo>
                  <a:pt x="270" y="54"/>
                </a:moveTo>
                <a:lnTo>
                  <a:pt x="281" y="71"/>
                </a:lnTo>
                <a:lnTo>
                  <a:pt x="289" y="90"/>
                </a:lnTo>
                <a:lnTo>
                  <a:pt x="297" y="113"/>
                </a:lnTo>
                <a:lnTo>
                  <a:pt x="319" y="105"/>
                </a:lnTo>
                <a:lnTo>
                  <a:pt x="342" y="95"/>
                </a:lnTo>
                <a:lnTo>
                  <a:pt x="320" y="77"/>
                </a:lnTo>
                <a:lnTo>
                  <a:pt x="296" y="64"/>
                </a:lnTo>
                <a:lnTo>
                  <a:pt x="270" y="54"/>
                </a:lnTo>
                <a:close/>
                <a:moveTo>
                  <a:pt x="175" y="54"/>
                </a:moveTo>
                <a:lnTo>
                  <a:pt x="146" y="65"/>
                </a:lnTo>
                <a:lnTo>
                  <a:pt x="121" y="80"/>
                </a:lnTo>
                <a:lnTo>
                  <a:pt x="98" y="99"/>
                </a:lnTo>
                <a:lnTo>
                  <a:pt x="121" y="108"/>
                </a:lnTo>
                <a:lnTo>
                  <a:pt x="149" y="115"/>
                </a:lnTo>
                <a:lnTo>
                  <a:pt x="155" y="91"/>
                </a:lnTo>
                <a:lnTo>
                  <a:pt x="165" y="72"/>
                </a:lnTo>
                <a:lnTo>
                  <a:pt x="175" y="54"/>
                </a:lnTo>
                <a:close/>
                <a:moveTo>
                  <a:pt x="223" y="49"/>
                </a:moveTo>
                <a:lnTo>
                  <a:pt x="212" y="52"/>
                </a:lnTo>
                <a:lnTo>
                  <a:pt x="200" y="61"/>
                </a:lnTo>
                <a:lnTo>
                  <a:pt x="190" y="75"/>
                </a:lnTo>
                <a:lnTo>
                  <a:pt x="180" y="96"/>
                </a:lnTo>
                <a:lnTo>
                  <a:pt x="171" y="120"/>
                </a:lnTo>
                <a:lnTo>
                  <a:pt x="203" y="124"/>
                </a:lnTo>
                <a:lnTo>
                  <a:pt x="238" y="124"/>
                </a:lnTo>
                <a:lnTo>
                  <a:pt x="273" y="120"/>
                </a:lnTo>
                <a:lnTo>
                  <a:pt x="265" y="95"/>
                </a:lnTo>
                <a:lnTo>
                  <a:pt x="255" y="75"/>
                </a:lnTo>
                <a:lnTo>
                  <a:pt x="245" y="61"/>
                </a:lnTo>
                <a:lnTo>
                  <a:pt x="234" y="52"/>
                </a:lnTo>
                <a:lnTo>
                  <a:pt x="223" y="49"/>
                </a:lnTo>
                <a:close/>
                <a:moveTo>
                  <a:pt x="223" y="0"/>
                </a:moveTo>
                <a:lnTo>
                  <a:pt x="259" y="3"/>
                </a:lnTo>
                <a:lnTo>
                  <a:pt x="293" y="11"/>
                </a:lnTo>
                <a:lnTo>
                  <a:pt x="325" y="25"/>
                </a:lnTo>
                <a:lnTo>
                  <a:pt x="354" y="42"/>
                </a:lnTo>
                <a:lnTo>
                  <a:pt x="380" y="65"/>
                </a:lnTo>
                <a:lnTo>
                  <a:pt x="402" y="90"/>
                </a:lnTo>
                <a:lnTo>
                  <a:pt x="420" y="120"/>
                </a:lnTo>
                <a:lnTo>
                  <a:pt x="433" y="151"/>
                </a:lnTo>
                <a:lnTo>
                  <a:pt x="442" y="186"/>
                </a:lnTo>
                <a:lnTo>
                  <a:pt x="445" y="222"/>
                </a:lnTo>
                <a:lnTo>
                  <a:pt x="442" y="258"/>
                </a:lnTo>
                <a:lnTo>
                  <a:pt x="433" y="292"/>
                </a:lnTo>
                <a:lnTo>
                  <a:pt x="420" y="325"/>
                </a:lnTo>
                <a:lnTo>
                  <a:pt x="402" y="353"/>
                </a:lnTo>
                <a:lnTo>
                  <a:pt x="380" y="379"/>
                </a:lnTo>
                <a:lnTo>
                  <a:pt x="354" y="402"/>
                </a:lnTo>
                <a:lnTo>
                  <a:pt x="325" y="420"/>
                </a:lnTo>
                <a:lnTo>
                  <a:pt x="293" y="434"/>
                </a:lnTo>
                <a:lnTo>
                  <a:pt x="259" y="441"/>
                </a:lnTo>
                <a:lnTo>
                  <a:pt x="223" y="445"/>
                </a:lnTo>
                <a:lnTo>
                  <a:pt x="187" y="441"/>
                </a:lnTo>
                <a:lnTo>
                  <a:pt x="152" y="434"/>
                </a:lnTo>
                <a:lnTo>
                  <a:pt x="120" y="420"/>
                </a:lnTo>
                <a:lnTo>
                  <a:pt x="91" y="402"/>
                </a:lnTo>
                <a:lnTo>
                  <a:pt x="66" y="379"/>
                </a:lnTo>
                <a:lnTo>
                  <a:pt x="43" y="353"/>
                </a:lnTo>
                <a:lnTo>
                  <a:pt x="25" y="325"/>
                </a:lnTo>
                <a:lnTo>
                  <a:pt x="11" y="292"/>
                </a:lnTo>
                <a:lnTo>
                  <a:pt x="2" y="258"/>
                </a:lnTo>
                <a:lnTo>
                  <a:pt x="0" y="222"/>
                </a:lnTo>
                <a:lnTo>
                  <a:pt x="2" y="186"/>
                </a:lnTo>
                <a:lnTo>
                  <a:pt x="11" y="151"/>
                </a:lnTo>
                <a:lnTo>
                  <a:pt x="25" y="120"/>
                </a:lnTo>
                <a:lnTo>
                  <a:pt x="43" y="90"/>
                </a:lnTo>
                <a:lnTo>
                  <a:pt x="66" y="65"/>
                </a:lnTo>
                <a:lnTo>
                  <a:pt x="91" y="42"/>
                </a:lnTo>
                <a:lnTo>
                  <a:pt x="120" y="25"/>
                </a:lnTo>
                <a:lnTo>
                  <a:pt x="152" y="11"/>
                </a:lnTo>
                <a:lnTo>
                  <a:pt x="187" y="3"/>
                </a:lnTo>
                <a:lnTo>
                  <a:pt x="223" y="0"/>
                </a:ln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sz="1800" noProof="0" dirty="0"/>
          </a:p>
        </p:txBody>
      </p:sp>
      <p:grpSp>
        <p:nvGrpSpPr>
          <p:cNvPr id="120" name="Knop uitleg"/>
          <p:cNvGrpSpPr/>
          <p:nvPr userDrawn="1"/>
        </p:nvGrpSpPr>
        <p:grpSpPr>
          <a:xfrm>
            <a:off x="9508901" y="2860359"/>
            <a:ext cx="1947767" cy="2037397"/>
            <a:chOff x="9275416" y="2755352"/>
            <a:chExt cx="1944216" cy="2037397"/>
          </a:xfrm>
        </p:grpSpPr>
        <p:sp>
          <p:nvSpPr>
            <p:cNvPr id="43" name="Rechthoek: afgeronde hoeken 42"/>
            <p:cNvSpPr/>
            <p:nvPr userDrawn="1"/>
          </p:nvSpPr>
          <p:spPr>
            <a:xfrm>
              <a:off x="9275416" y="2755352"/>
              <a:ext cx="1944216" cy="2037397"/>
            </a:xfrm>
            <a:prstGeom prst="roundRect">
              <a:avLst>
                <a:gd name="adj" fmla="val 3052"/>
              </a:avLst>
            </a:prstGeom>
            <a:solidFill>
              <a:srgbClr val="FF7800"/>
            </a:solidFill>
            <a:ln>
              <a:noFill/>
            </a:ln>
            <a:effectLst>
              <a:outerShdw dist="50800" dir="2700000" algn="tl" rotWithShape="0">
                <a:srgbClr val="76717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grpSp>
          <p:nvGrpSpPr>
            <p:cNvPr id="42" name="Groep 41"/>
            <p:cNvGrpSpPr/>
            <p:nvPr userDrawn="1"/>
          </p:nvGrpSpPr>
          <p:grpSpPr>
            <a:xfrm>
              <a:off x="9434682" y="3006335"/>
              <a:ext cx="1625685" cy="1701927"/>
              <a:chOff x="9434682" y="3006335"/>
              <a:chExt cx="1625685" cy="1701927"/>
            </a:xfrm>
          </p:grpSpPr>
          <p:sp>
            <p:nvSpPr>
              <p:cNvPr id="36" name="Ovaal 35"/>
              <p:cNvSpPr/>
              <p:nvPr userDrawn="1"/>
            </p:nvSpPr>
            <p:spPr>
              <a:xfrm>
                <a:off x="9815476" y="3006335"/>
                <a:ext cx="864096" cy="86409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H2">
                <a:hlinkClick r:id="" action="ppaction://noaction"/>
              </p:cNvPr>
              <p:cNvSpPr txBox="1"/>
              <p:nvPr userDrawn="1"/>
            </p:nvSpPr>
            <p:spPr>
              <a:xfrm>
                <a:off x="9434682" y="3998106"/>
                <a:ext cx="1625685" cy="7101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1217512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  <a:t>Open deze dia in de diavoorstelling en klik</a:t>
                </a:r>
                <a:b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</a:br>
                <a:r>
                  <a:rPr lang="nl-NL" sz="1200" kern="1200" noProof="0" dirty="0">
                    <a:solidFill>
                      <a:srgbClr val="FFFFFF"/>
                    </a:solidFill>
                    <a:latin typeface="Oswald" panose="02000503000000000000" pitchFamily="2" charset="0"/>
                    <a:ea typeface="+mn-ea"/>
                    <a:cs typeface="+mn-cs"/>
                  </a:rPr>
                  <a:t>op de YouTube-link</a:t>
                </a:r>
                <a:endParaRPr lang="nl-NL" sz="1000" kern="1200" noProof="0" dirty="0">
                  <a:solidFill>
                    <a:srgbClr val="FFFFFF"/>
                  </a:solidFill>
                  <a:latin typeface="Oswald" panose="02000503000000000000" pitchFamily="2" charset="0"/>
                  <a:ea typeface="+mn-ea"/>
                  <a:cs typeface="+mn-cs"/>
                </a:endParaRPr>
              </a:p>
            </p:txBody>
          </p:sp>
          <p:grpSp>
            <p:nvGrpSpPr>
              <p:cNvPr id="117" name="Groep 116"/>
              <p:cNvGrpSpPr>
                <a:grpSpLocks noChangeAspect="1"/>
              </p:cNvGrpSpPr>
              <p:nvPr userDrawn="1"/>
            </p:nvGrpSpPr>
            <p:grpSpPr>
              <a:xfrm>
                <a:off x="10139574" y="3193941"/>
                <a:ext cx="215900" cy="464820"/>
                <a:chOff x="9836152" y="1052862"/>
                <a:chExt cx="269875" cy="581025"/>
              </a:xfrm>
              <a:solidFill>
                <a:schemeClr val="bg1"/>
              </a:solidFill>
            </p:grpSpPr>
            <p:sp>
              <p:nvSpPr>
                <p:cNvPr id="118" name="Freeform 300"/>
                <p:cNvSpPr>
                  <a:spLocks/>
                </p:cNvSpPr>
                <p:nvPr/>
              </p:nvSpPr>
              <p:spPr bwMode="auto">
                <a:xfrm>
                  <a:off x="9836152" y="1219549"/>
                  <a:ext cx="269875" cy="414338"/>
                </a:xfrm>
                <a:custGeom>
                  <a:avLst/>
                  <a:gdLst>
                    <a:gd name="T0" fmla="*/ 54 w 170"/>
                    <a:gd name="T1" fmla="*/ 0 h 261"/>
                    <a:gd name="T2" fmla="*/ 77 w 170"/>
                    <a:gd name="T3" fmla="*/ 0 h 261"/>
                    <a:gd name="T4" fmla="*/ 77 w 170"/>
                    <a:gd name="T5" fmla="*/ 67 h 261"/>
                    <a:gd name="T6" fmla="*/ 77 w 170"/>
                    <a:gd name="T7" fmla="*/ 73 h 261"/>
                    <a:gd name="T8" fmla="*/ 79 w 170"/>
                    <a:gd name="T9" fmla="*/ 75 h 261"/>
                    <a:gd name="T10" fmla="*/ 85 w 170"/>
                    <a:gd name="T11" fmla="*/ 75 h 261"/>
                    <a:gd name="T12" fmla="*/ 87 w 170"/>
                    <a:gd name="T13" fmla="*/ 75 h 261"/>
                    <a:gd name="T14" fmla="*/ 92 w 170"/>
                    <a:gd name="T15" fmla="*/ 73 h 261"/>
                    <a:gd name="T16" fmla="*/ 92 w 170"/>
                    <a:gd name="T17" fmla="*/ 67 h 261"/>
                    <a:gd name="T18" fmla="*/ 92 w 170"/>
                    <a:gd name="T19" fmla="*/ 0 h 261"/>
                    <a:gd name="T20" fmla="*/ 116 w 170"/>
                    <a:gd name="T21" fmla="*/ 0 h 261"/>
                    <a:gd name="T22" fmla="*/ 136 w 170"/>
                    <a:gd name="T23" fmla="*/ 8 h 261"/>
                    <a:gd name="T24" fmla="*/ 154 w 170"/>
                    <a:gd name="T25" fmla="*/ 21 h 261"/>
                    <a:gd name="T26" fmla="*/ 165 w 170"/>
                    <a:gd name="T27" fmla="*/ 42 h 261"/>
                    <a:gd name="T28" fmla="*/ 170 w 170"/>
                    <a:gd name="T29" fmla="*/ 65 h 261"/>
                    <a:gd name="T30" fmla="*/ 170 w 170"/>
                    <a:gd name="T31" fmla="*/ 160 h 261"/>
                    <a:gd name="T32" fmla="*/ 167 w 170"/>
                    <a:gd name="T33" fmla="*/ 181 h 261"/>
                    <a:gd name="T34" fmla="*/ 159 w 170"/>
                    <a:gd name="T35" fmla="*/ 204 h 261"/>
                    <a:gd name="T36" fmla="*/ 149 w 170"/>
                    <a:gd name="T37" fmla="*/ 225 h 261"/>
                    <a:gd name="T38" fmla="*/ 134 w 170"/>
                    <a:gd name="T39" fmla="*/ 245 h 261"/>
                    <a:gd name="T40" fmla="*/ 110 w 170"/>
                    <a:gd name="T41" fmla="*/ 258 h 261"/>
                    <a:gd name="T42" fmla="*/ 85 w 170"/>
                    <a:gd name="T43" fmla="*/ 261 h 261"/>
                    <a:gd name="T44" fmla="*/ 59 w 170"/>
                    <a:gd name="T45" fmla="*/ 258 h 261"/>
                    <a:gd name="T46" fmla="*/ 36 w 170"/>
                    <a:gd name="T47" fmla="*/ 245 h 261"/>
                    <a:gd name="T48" fmla="*/ 20 w 170"/>
                    <a:gd name="T49" fmla="*/ 225 h 261"/>
                    <a:gd name="T50" fmla="*/ 7 w 170"/>
                    <a:gd name="T51" fmla="*/ 204 h 261"/>
                    <a:gd name="T52" fmla="*/ 2 w 170"/>
                    <a:gd name="T53" fmla="*/ 181 h 261"/>
                    <a:gd name="T54" fmla="*/ 0 w 170"/>
                    <a:gd name="T55" fmla="*/ 160 h 261"/>
                    <a:gd name="T56" fmla="*/ 0 w 170"/>
                    <a:gd name="T57" fmla="*/ 65 h 261"/>
                    <a:gd name="T58" fmla="*/ 5 w 170"/>
                    <a:gd name="T59" fmla="*/ 42 h 261"/>
                    <a:gd name="T60" fmla="*/ 15 w 170"/>
                    <a:gd name="T61" fmla="*/ 21 h 261"/>
                    <a:gd name="T62" fmla="*/ 33 w 170"/>
                    <a:gd name="T63" fmla="*/ 8 h 261"/>
                    <a:gd name="T64" fmla="*/ 54 w 170"/>
                    <a:gd name="T65" fmla="*/ 0 h 2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70" h="261">
                      <a:moveTo>
                        <a:pt x="54" y="0"/>
                      </a:moveTo>
                      <a:lnTo>
                        <a:pt x="77" y="0"/>
                      </a:lnTo>
                      <a:lnTo>
                        <a:pt x="77" y="67"/>
                      </a:lnTo>
                      <a:lnTo>
                        <a:pt x="77" y="73"/>
                      </a:lnTo>
                      <a:lnTo>
                        <a:pt x="79" y="75"/>
                      </a:lnTo>
                      <a:lnTo>
                        <a:pt x="85" y="75"/>
                      </a:lnTo>
                      <a:lnTo>
                        <a:pt x="87" y="75"/>
                      </a:lnTo>
                      <a:lnTo>
                        <a:pt x="92" y="73"/>
                      </a:lnTo>
                      <a:lnTo>
                        <a:pt x="92" y="67"/>
                      </a:lnTo>
                      <a:lnTo>
                        <a:pt x="92" y="0"/>
                      </a:lnTo>
                      <a:lnTo>
                        <a:pt x="116" y="0"/>
                      </a:lnTo>
                      <a:lnTo>
                        <a:pt x="136" y="8"/>
                      </a:lnTo>
                      <a:lnTo>
                        <a:pt x="154" y="21"/>
                      </a:lnTo>
                      <a:lnTo>
                        <a:pt x="165" y="42"/>
                      </a:lnTo>
                      <a:lnTo>
                        <a:pt x="170" y="65"/>
                      </a:lnTo>
                      <a:lnTo>
                        <a:pt x="170" y="160"/>
                      </a:lnTo>
                      <a:lnTo>
                        <a:pt x="167" y="181"/>
                      </a:lnTo>
                      <a:lnTo>
                        <a:pt x="159" y="204"/>
                      </a:lnTo>
                      <a:lnTo>
                        <a:pt x="149" y="225"/>
                      </a:lnTo>
                      <a:lnTo>
                        <a:pt x="134" y="245"/>
                      </a:lnTo>
                      <a:lnTo>
                        <a:pt x="110" y="258"/>
                      </a:lnTo>
                      <a:lnTo>
                        <a:pt x="85" y="261"/>
                      </a:lnTo>
                      <a:lnTo>
                        <a:pt x="59" y="258"/>
                      </a:lnTo>
                      <a:lnTo>
                        <a:pt x="36" y="245"/>
                      </a:lnTo>
                      <a:lnTo>
                        <a:pt x="20" y="225"/>
                      </a:lnTo>
                      <a:lnTo>
                        <a:pt x="7" y="204"/>
                      </a:lnTo>
                      <a:lnTo>
                        <a:pt x="2" y="181"/>
                      </a:lnTo>
                      <a:lnTo>
                        <a:pt x="0" y="160"/>
                      </a:lnTo>
                      <a:lnTo>
                        <a:pt x="0" y="65"/>
                      </a:lnTo>
                      <a:lnTo>
                        <a:pt x="5" y="42"/>
                      </a:lnTo>
                      <a:lnTo>
                        <a:pt x="15" y="21"/>
                      </a:lnTo>
                      <a:lnTo>
                        <a:pt x="33" y="8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9" name="Freeform 301"/>
                <p:cNvSpPr>
                  <a:spLocks/>
                </p:cNvSpPr>
                <p:nvPr/>
              </p:nvSpPr>
              <p:spPr bwMode="auto">
                <a:xfrm>
                  <a:off x="9864727" y="1052862"/>
                  <a:ext cx="122238" cy="163513"/>
                </a:xfrm>
                <a:custGeom>
                  <a:avLst/>
                  <a:gdLst>
                    <a:gd name="T0" fmla="*/ 15 w 77"/>
                    <a:gd name="T1" fmla="*/ 0 h 103"/>
                    <a:gd name="T2" fmla="*/ 18 w 77"/>
                    <a:gd name="T3" fmla="*/ 0 h 103"/>
                    <a:gd name="T4" fmla="*/ 23 w 77"/>
                    <a:gd name="T5" fmla="*/ 5 h 103"/>
                    <a:gd name="T6" fmla="*/ 23 w 77"/>
                    <a:gd name="T7" fmla="*/ 10 h 103"/>
                    <a:gd name="T8" fmla="*/ 23 w 77"/>
                    <a:gd name="T9" fmla="*/ 13 h 103"/>
                    <a:gd name="T10" fmla="*/ 23 w 77"/>
                    <a:gd name="T11" fmla="*/ 13 h 103"/>
                    <a:gd name="T12" fmla="*/ 23 w 77"/>
                    <a:gd name="T13" fmla="*/ 15 h 103"/>
                    <a:gd name="T14" fmla="*/ 23 w 77"/>
                    <a:gd name="T15" fmla="*/ 15 h 103"/>
                    <a:gd name="T16" fmla="*/ 20 w 77"/>
                    <a:gd name="T17" fmla="*/ 18 h 103"/>
                    <a:gd name="T18" fmla="*/ 20 w 77"/>
                    <a:gd name="T19" fmla="*/ 23 h 103"/>
                    <a:gd name="T20" fmla="*/ 18 w 77"/>
                    <a:gd name="T21" fmla="*/ 28 h 103"/>
                    <a:gd name="T22" fmla="*/ 20 w 77"/>
                    <a:gd name="T23" fmla="*/ 36 h 103"/>
                    <a:gd name="T24" fmla="*/ 23 w 77"/>
                    <a:gd name="T25" fmla="*/ 44 h 103"/>
                    <a:gd name="T26" fmla="*/ 28 w 77"/>
                    <a:gd name="T27" fmla="*/ 49 h 103"/>
                    <a:gd name="T28" fmla="*/ 33 w 77"/>
                    <a:gd name="T29" fmla="*/ 51 h 103"/>
                    <a:gd name="T30" fmla="*/ 43 w 77"/>
                    <a:gd name="T31" fmla="*/ 56 h 103"/>
                    <a:gd name="T32" fmla="*/ 54 w 77"/>
                    <a:gd name="T33" fmla="*/ 62 h 103"/>
                    <a:gd name="T34" fmla="*/ 61 w 77"/>
                    <a:gd name="T35" fmla="*/ 69 h 103"/>
                    <a:gd name="T36" fmla="*/ 67 w 77"/>
                    <a:gd name="T37" fmla="*/ 74 h 103"/>
                    <a:gd name="T38" fmla="*/ 72 w 77"/>
                    <a:gd name="T39" fmla="*/ 82 h 103"/>
                    <a:gd name="T40" fmla="*/ 74 w 77"/>
                    <a:gd name="T41" fmla="*/ 93 h 103"/>
                    <a:gd name="T42" fmla="*/ 77 w 77"/>
                    <a:gd name="T43" fmla="*/ 103 h 103"/>
                    <a:gd name="T44" fmla="*/ 56 w 77"/>
                    <a:gd name="T45" fmla="*/ 103 h 103"/>
                    <a:gd name="T46" fmla="*/ 54 w 77"/>
                    <a:gd name="T47" fmla="*/ 98 h 103"/>
                    <a:gd name="T48" fmla="*/ 51 w 77"/>
                    <a:gd name="T49" fmla="*/ 87 h 103"/>
                    <a:gd name="T50" fmla="*/ 46 w 77"/>
                    <a:gd name="T51" fmla="*/ 82 h 103"/>
                    <a:gd name="T52" fmla="*/ 43 w 77"/>
                    <a:gd name="T53" fmla="*/ 77 h 103"/>
                    <a:gd name="T54" fmla="*/ 36 w 77"/>
                    <a:gd name="T55" fmla="*/ 74 h 103"/>
                    <a:gd name="T56" fmla="*/ 23 w 77"/>
                    <a:gd name="T57" fmla="*/ 69 h 103"/>
                    <a:gd name="T58" fmla="*/ 15 w 77"/>
                    <a:gd name="T59" fmla="*/ 62 h 103"/>
                    <a:gd name="T60" fmla="*/ 7 w 77"/>
                    <a:gd name="T61" fmla="*/ 54 h 103"/>
                    <a:gd name="T62" fmla="*/ 2 w 77"/>
                    <a:gd name="T63" fmla="*/ 46 h 103"/>
                    <a:gd name="T64" fmla="*/ 0 w 77"/>
                    <a:gd name="T65" fmla="*/ 38 h 103"/>
                    <a:gd name="T66" fmla="*/ 0 w 77"/>
                    <a:gd name="T67" fmla="*/ 28 h 103"/>
                    <a:gd name="T68" fmla="*/ 0 w 77"/>
                    <a:gd name="T69" fmla="*/ 20 h 103"/>
                    <a:gd name="T70" fmla="*/ 2 w 77"/>
                    <a:gd name="T71" fmla="*/ 13 h 103"/>
                    <a:gd name="T72" fmla="*/ 5 w 77"/>
                    <a:gd name="T73" fmla="*/ 7 h 103"/>
                    <a:gd name="T74" fmla="*/ 5 w 77"/>
                    <a:gd name="T75" fmla="*/ 5 h 103"/>
                    <a:gd name="T76" fmla="*/ 5 w 77"/>
                    <a:gd name="T77" fmla="*/ 5 h 103"/>
                    <a:gd name="T78" fmla="*/ 10 w 77"/>
                    <a:gd name="T79" fmla="*/ 0 h 103"/>
                    <a:gd name="T80" fmla="*/ 15 w 77"/>
                    <a:gd name="T81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7" h="103">
                      <a:moveTo>
                        <a:pt x="15" y="0"/>
                      </a:moveTo>
                      <a:lnTo>
                        <a:pt x="18" y="0"/>
                      </a:lnTo>
                      <a:lnTo>
                        <a:pt x="23" y="5"/>
                      </a:lnTo>
                      <a:lnTo>
                        <a:pt x="23" y="10"/>
                      </a:lnTo>
                      <a:lnTo>
                        <a:pt x="23" y="13"/>
                      </a:lnTo>
                      <a:lnTo>
                        <a:pt x="23" y="13"/>
                      </a:lnTo>
                      <a:lnTo>
                        <a:pt x="23" y="15"/>
                      </a:lnTo>
                      <a:lnTo>
                        <a:pt x="23" y="15"/>
                      </a:lnTo>
                      <a:lnTo>
                        <a:pt x="20" y="18"/>
                      </a:lnTo>
                      <a:lnTo>
                        <a:pt x="20" y="23"/>
                      </a:lnTo>
                      <a:lnTo>
                        <a:pt x="18" y="28"/>
                      </a:lnTo>
                      <a:lnTo>
                        <a:pt x="20" y="36"/>
                      </a:lnTo>
                      <a:lnTo>
                        <a:pt x="23" y="44"/>
                      </a:lnTo>
                      <a:lnTo>
                        <a:pt x="28" y="49"/>
                      </a:lnTo>
                      <a:lnTo>
                        <a:pt x="33" y="51"/>
                      </a:lnTo>
                      <a:lnTo>
                        <a:pt x="43" y="56"/>
                      </a:lnTo>
                      <a:lnTo>
                        <a:pt x="54" y="62"/>
                      </a:lnTo>
                      <a:lnTo>
                        <a:pt x="61" y="69"/>
                      </a:lnTo>
                      <a:lnTo>
                        <a:pt x="67" y="74"/>
                      </a:lnTo>
                      <a:lnTo>
                        <a:pt x="72" y="82"/>
                      </a:lnTo>
                      <a:lnTo>
                        <a:pt x="74" y="93"/>
                      </a:lnTo>
                      <a:lnTo>
                        <a:pt x="77" y="103"/>
                      </a:lnTo>
                      <a:lnTo>
                        <a:pt x="56" y="103"/>
                      </a:lnTo>
                      <a:lnTo>
                        <a:pt x="54" y="98"/>
                      </a:lnTo>
                      <a:lnTo>
                        <a:pt x="51" y="87"/>
                      </a:lnTo>
                      <a:lnTo>
                        <a:pt x="46" y="82"/>
                      </a:lnTo>
                      <a:lnTo>
                        <a:pt x="43" y="77"/>
                      </a:lnTo>
                      <a:lnTo>
                        <a:pt x="36" y="74"/>
                      </a:lnTo>
                      <a:lnTo>
                        <a:pt x="23" y="69"/>
                      </a:lnTo>
                      <a:lnTo>
                        <a:pt x="15" y="62"/>
                      </a:lnTo>
                      <a:lnTo>
                        <a:pt x="7" y="54"/>
                      </a:lnTo>
                      <a:lnTo>
                        <a:pt x="2" y="46"/>
                      </a:lnTo>
                      <a:lnTo>
                        <a:pt x="0" y="38"/>
                      </a:lnTo>
                      <a:lnTo>
                        <a:pt x="0" y="28"/>
                      </a:lnTo>
                      <a:lnTo>
                        <a:pt x="0" y="20"/>
                      </a:lnTo>
                      <a:lnTo>
                        <a:pt x="2" y="13"/>
                      </a:lnTo>
                      <a:lnTo>
                        <a:pt x="5" y="7"/>
                      </a:lnTo>
                      <a:lnTo>
                        <a:pt x="5" y="5"/>
                      </a:lnTo>
                      <a:lnTo>
                        <a:pt x="5" y="5"/>
                      </a:lnTo>
                      <a:lnTo>
                        <a:pt x="10" y="0"/>
                      </a:lnTo>
                      <a:lnTo>
                        <a:pt x="15" y="0"/>
                      </a:lnTo>
                      <a:close/>
                    </a:path>
                  </a:pathLst>
                </a:custGeom>
                <a:solidFill>
                  <a:srgbClr val="FF78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nl-NL" sz="1800" noProof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58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noProof="0" dirty="0"/>
          </a:p>
        </p:txBody>
      </p:sp>
      <p:cxnSp>
        <p:nvCxnSpPr>
          <p:cNvPr id="60" name="Rechte verbindingslijn 59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 noProof="0" dirty="0">
              <a:solidFill>
                <a:prstClr val="black"/>
              </a:solidFill>
            </a:endParaRPr>
          </a:p>
        </p:txBody>
      </p:sp>
      <p:grpSp>
        <p:nvGrpSpPr>
          <p:cNvPr id="4" name="Groep 3"/>
          <p:cNvGrpSpPr/>
          <p:nvPr userDrawn="1"/>
        </p:nvGrpSpPr>
        <p:grpSpPr>
          <a:xfrm>
            <a:off x="1630522" y="2276771"/>
            <a:ext cx="758666" cy="226154"/>
            <a:chOff x="1607118" y="2276771"/>
            <a:chExt cx="757283" cy="226154"/>
          </a:xfrm>
        </p:grpSpPr>
        <p:grpSp>
          <p:nvGrpSpPr>
            <p:cNvPr id="71" name="Groep 70"/>
            <p:cNvGrpSpPr/>
            <p:nvPr userDrawn="1"/>
          </p:nvGrpSpPr>
          <p:grpSpPr>
            <a:xfrm>
              <a:off x="2077148" y="2276771"/>
              <a:ext cx="287253" cy="226154"/>
              <a:chOff x="-3310843" y="700986"/>
              <a:chExt cx="182598" cy="143759"/>
            </a:xfrm>
          </p:grpSpPr>
          <p:grpSp>
            <p:nvGrpSpPr>
              <p:cNvPr id="160" name="Groep 159"/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4" name="Rechte verbindingslijn 163"/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5" name="Rechte verbindingslijn 164"/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6" name="Rechte verbindingslijn 165"/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7" name="Rechte verbindingslijn 166"/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68" name="Rechte verbindingslijn 167"/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61" name="Groep 160"/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2" name="Rechthoek 161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Pijl: punthaak 162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74" name="Groep 73"/>
            <p:cNvGrpSpPr/>
            <p:nvPr userDrawn="1"/>
          </p:nvGrpSpPr>
          <p:grpSpPr>
            <a:xfrm>
              <a:off x="1607118" y="2276771"/>
              <a:ext cx="287253" cy="226154"/>
              <a:chOff x="-3634116" y="700986"/>
              <a:chExt cx="182598" cy="143759"/>
            </a:xfrm>
          </p:grpSpPr>
          <p:grpSp>
            <p:nvGrpSpPr>
              <p:cNvPr id="151" name="Groep 150"/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5" name="Rechte verbindingslijn 154"/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6" name="Rechte verbindingslijn 155"/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7" name="Rechte verbindingslijn 156"/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8" name="Rechte verbindingslijn 157"/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  <p:cxnSp>
              <p:nvCxnSpPr>
                <p:cNvPr id="159" name="Rechte verbindingslijn 158"/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767171"/>
                  </a:solidFill>
                  <a:prstDash val="solid"/>
                </a:ln>
                <a:effectLst/>
              </p:spPr>
            </p:cxnSp>
          </p:grpSp>
          <p:grpSp>
            <p:nvGrpSpPr>
              <p:cNvPr id="152" name="Groep 151"/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3" name="Rechthoek 152"/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Pijl: punthaak 153"/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79" name="Groep 178"/>
          <p:cNvGrpSpPr/>
          <p:nvPr userDrawn="1"/>
        </p:nvGrpSpPr>
        <p:grpSpPr>
          <a:xfrm>
            <a:off x="4573974" y="2179391"/>
            <a:ext cx="369155" cy="398538"/>
            <a:chOff x="14466489" y="1001522"/>
            <a:chExt cx="290627" cy="314333"/>
          </a:xfrm>
        </p:grpSpPr>
        <p:sp>
          <p:nvSpPr>
            <p:cNvPr id="200" name="Rechthoek 199"/>
            <p:cNvSpPr/>
            <p:nvPr userDrawn="1"/>
          </p:nvSpPr>
          <p:spPr>
            <a:xfrm>
              <a:off x="14466489" y="1001522"/>
              <a:ext cx="257935" cy="25416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Ovaal 200"/>
            <p:cNvSpPr/>
            <p:nvPr userDrawn="1"/>
          </p:nvSpPr>
          <p:spPr>
            <a:xfrm>
              <a:off x="14623626" y="1033630"/>
              <a:ext cx="71169" cy="71169"/>
            </a:xfrm>
            <a:prstGeom prst="ellipse">
              <a:avLst/>
            </a:prstGeom>
            <a:solidFill>
              <a:srgbClr val="F1D8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sp>
          <p:nvSpPr>
            <p:cNvPr id="202" name="Vrije vorm: vorm 201"/>
            <p:cNvSpPr/>
            <p:nvPr userDrawn="1"/>
          </p:nvSpPr>
          <p:spPr>
            <a:xfrm rot="2700000">
              <a:off x="14498877" y="1157846"/>
              <a:ext cx="168558" cy="147459"/>
            </a:xfrm>
            <a:custGeom>
              <a:avLst/>
              <a:gdLst>
                <a:gd name="connsiteX0" fmla="*/ 12837 w 168558"/>
                <a:gd name="connsiteY0" fmla="*/ 12836 h 147459"/>
                <a:gd name="connsiteX1" fmla="*/ 43826 w 168558"/>
                <a:gd name="connsiteY1" fmla="*/ 0 h 147459"/>
                <a:gd name="connsiteX2" fmla="*/ 168558 w 168558"/>
                <a:gd name="connsiteY2" fmla="*/ 0 h 147459"/>
                <a:gd name="connsiteX3" fmla="*/ 21099 w 168558"/>
                <a:gd name="connsiteY3" fmla="*/ 147459 h 147459"/>
                <a:gd name="connsiteX4" fmla="*/ 0 w 168558"/>
                <a:gd name="connsiteY4" fmla="*/ 126361 h 147459"/>
                <a:gd name="connsiteX5" fmla="*/ 0 w 168558"/>
                <a:gd name="connsiteY5" fmla="*/ 43826 h 147459"/>
                <a:gd name="connsiteX6" fmla="*/ 12837 w 168558"/>
                <a:gd name="connsiteY6" fmla="*/ 12836 h 147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58" h="147459">
                  <a:moveTo>
                    <a:pt x="12837" y="12836"/>
                  </a:moveTo>
                  <a:cubicBezTo>
                    <a:pt x="20768" y="4905"/>
                    <a:pt x="31724" y="0"/>
                    <a:pt x="43826" y="0"/>
                  </a:cubicBezTo>
                  <a:lnTo>
                    <a:pt x="168558" y="0"/>
                  </a:lnTo>
                  <a:lnTo>
                    <a:pt x="21099" y="147459"/>
                  </a:lnTo>
                  <a:lnTo>
                    <a:pt x="0" y="126361"/>
                  </a:lnTo>
                  <a:lnTo>
                    <a:pt x="0" y="43826"/>
                  </a:lnTo>
                  <a:cubicBezTo>
                    <a:pt x="1" y="31723"/>
                    <a:pt x="4906" y="20767"/>
                    <a:pt x="12837" y="12836"/>
                  </a:cubicBezTo>
                  <a:close/>
                </a:path>
              </a:pathLst>
            </a:custGeom>
            <a:solidFill>
              <a:srgbClr val="C9D8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 dirty="0">
                <a:solidFill>
                  <a:schemeClr val="tx1"/>
                </a:solidFill>
              </a:endParaRPr>
            </a:p>
          </p:txBody>
        </p:sp>
        <p:sp>
          <p:nvSpPr>
            <p:cNvPr id="203" name="Rechthoek: afgeronde hoeken 202"/>
            <p:cNvSpPr/>
            <p:nvPr userDrawn="1"/>
          </p:nvSpPr>
          <p:spPr>
            <a:xfrm>
              <a:off x="14601150" y="1145314"/>
              <a:ext cx="155966" cy="11681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4" name="Rechte verbindingslijn 203"/>
            <p:cNvCxnSpPr>
              <a:cxnSpLocks/>
            </p:cNvCxnSpPr>
            <p:nvPr userDrawn="1"/>
          </p:nvCxnSpPr>
          <p:spPr>
            <a:xfrm>
              <a:off x="14637490" y="1308665"/>
              <a:ext cx="83286" cy="0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5" name="Rechte verbindingslijn 204"/>
            <p:cNvCxnSpPr>
              <a:cxnSpLocks/>
              <a:stCxn id="203" idx="2"/>
            </p:cNvCxnSpPr>
            <p:nvPr userDrawn="1"/>
          </p:nvCxnSpPr>
          <p:spPr>
            <a:xfrm flipH="1">
              <a:off x="14678717" y="1262130"/>
              <a:ext cx="416" cy="43573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rgbClr val="8AAD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8" name="HYPERLINKS"/>
          <p:cNvGrpSpPr/>
          <p:nvPr userDrawn="1"/>
        </p:nvGrpSpPr>
        <p:grpSpPr>
          <a:xfrm>
            <a:off x="674999" y="1599166"/>
            <a:ext cx="8081505" cy="4559785"/>
            <a:chOff x="673768" y="1599165"/>
            <a:chExt cx="8066773" cy="4559785"/>
          </a:xfrm>
        </p:grpSpPr>
        <p:sp>
          <p:nvSpPr>
            <p:cNvPr id="121" name="HYPERLINK">
              <a:hlinkClick r:id="rId2"/>
            </p:cNvPr>
            <p:cNvSpPr/>
            <p:nvPr userDrawn="1"/>
          </p:nvSpPr>
          <p:spPr>
            <a:xfrm>
              <a:off x="673768" y="1599165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HYPERLINK">
              <a:hlinkClick r:id="rId3"/>
            </p:cNvPr>
            <p:cNvSpPr/>
            <p:nvPr userDrawn="1"/>
          </p:nvSpPr>
          <p:spPr>
            <a:xfrm>
              <a:off x="3465094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HYPERLINK">
              <a:hlinkClick r:id="rId4"/>
            </p:cNvPr>
            <p:cNvSpPr/>
            <p:nvPr userDrawn="1"/>
          </p:nvSpPr>
          <p:spPr>
            <a:xfrm>
              <a:off x="6148301" y="1599165"/>
              <a:ext cx="257475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HYPERLINK">
              <a:hlinkClick r:id="rId5"/>
            </p:cNvPr>
            <p:cNvSpPr/>
            <p:nvPr userDrawn="1"/>
          </p:nvSpPr>
          <p:spPr>
            <a:xfrm>
              <a:off x="673768" y="3932073"/>
              <a:ext cx="2676295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HYPERLINK">
              <a:hlinkClick r:id="rId6"/>
            </p:cNvPr>
            <p:cNvSpPr/>
            <p:nvPr userDrawn="1"/>
          </p:nvSpPr>
          <p:spPr>
            <a:xfrm>
              <a:off x="3454453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HYPERLINK">
              <a:hlinkClick r:id="rId7"/>
            </p:cNvPr>
            <p:cNvSpPr/>
            <p:nvPr userDrawn="1"/>
          </p:nvSpPr>
          <p:spPr>
            <a:xfrm>
              <a:off x="6149692" y="3932073"/>
              <a:ext cx="2590849" cy="2226877"/>
            </a:xfrm>
            <a:prstGeom prst="rect">
              <a:avLst/>
            </a:prstGeom>
            <a:solidFill>
              <a:srgbClr val="F0F0F0">
                <a:alpha val="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Rechthoek 102">
            <a:hlinkClick r:id="rId7"/>
            <a:extLst>
              <a:ext uri="{FF2B5EF4-FFF2-40B4-BE49-F238E27FC236}">
                <a16:creationId xmlns:a16="http://schemas.microsoft.com/office/drawing/2014/main" id="{A74EDF85-9D78-4A54-895F-5F47F5DE6BF2}"/>
              </a:ext>
            </a:extLst>
          </p:cNvPr>
          <p:cNvSpPr/>
          <p:nvPr userDrawn="1"/>
        </p:nvSpPr>
        <p:spPr>
          <a:xfrm>
            <a:off x="10208368" y="-1"/>
            <a:ext cx="1983633" cy="199721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381733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ES: Dia plak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hoek 59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nl-NL" sz="1000" b="1" dirty="0">
              <a:solidFill>
                <a:schemeClr val="tx1"/>
              </a:solidFill>
            </a:endParaRPr>
          </a:p>
        </p:txBody>
      </p:sp>
      <p:sp>
        <p:nvSpPr>
          <p:cNvPr id="8" name="Tekstvak 7"/>
          <p:cNvSpPr txBox="1"/>
          <p:nvPr userDrawn="1"/>
        </p:nvSpPr>
        <p:spPr>
          <a:xfrm>
            <a:off x="8548743" y="-399456"/>
            <a:ext cx="3643257" cy="38167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nl-NL" sz="1400" noProof="0">
                <a:solidFill>
                  <a:srgbClr val="303E48">
                    <a:lumMod val="60000"/>
                    <a:lumOff val="40000"/>
                  </a:srgbClr>
                </a:solidFill>
              </a:rPr>
              <a:t>Instructie dia: Dia plakken</a:t>
            </a:r>
            <a:endParaRPr lang="nl-NL" sz="1400" noProof="0" dirty="0">
              <a:solidFill>
                <a:srgbClr val="303E48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Tekstvak 6"/>
          <p:cNvSpPr txBox="1"/>
          <p:nvPr userDrawn="1"/>
        </p:nvSpPr>
        <p:spPr>
          <a:xfrm>
            <a:off x="693962" y="692697"/>
            <a:ext cx="9946827" cy="461665"/>
          </a:xfrm>
          <a:prstGeom prst="rect">
            <a:avLst/>
          </a:prstGeom>
          <a:noFill/>
          <a:effectLst/>
        </p:spPr>
        <p:txBody>
          <a:bodyPr vert="horz" lIns="0" tIns="0" rIns="0" bIns="0" rtlCol="0" anchor="ctr">
            <a:noAutofit/>
          </a:bodyPr>
          <a:lstStyle>
            <a:lvl1pPr defTabSz="9144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nl-NL" sz="2400" b="0" kern="1200" cap="all" baseline="0" noProof="0" dirty="0">
                <a:solidFill>
                  <a:srgbClr val="0096A5"/>
                </a:solidFill>
                <a:latin typeface="+mj-lt"/>
                <a:ea typeface="+mj-ea"/>
                <a:cs typeface="+mj-cs"/>
              </a:rPr>
              <a:t>Voordat je begint…</a:t>
            </a:r>
          </a:p>
        </p:txBody>
      </p:sp>
      <p:grpSp>
        <p:nvGrpSpPr>
          <p:cNvPr id="23" name="Groep 22">
            <a:extLst>
              <a:ext uri="{FF2B5EF4-FFF2-40B4-BE49-F238E27FC236}">
                <a16:creationId xmlns:a16="http://schemas.microsoft.com/office/drawing/2014/main" id="{AECC605F-1D7D-44DC-ACA6-7D0A7E2B238F}"/>
              </a:ext>
            </a:extLst>
          </p:cNvPr>
          <p:cNvGrpSpPr/>
          <p:nvPr userDrawn="1"/>
        </p:nvGrpSpPr>
        <p:grpSpPr>
          <a:xfrm>
            <a:off x="692151" y="1979427"/>
            <a:ext cx="10807637" cy="3437453"/>
            <a:chOff x="690889" y="1979426"/>
            <a:chExt cx="10787936" cy="3437453"/>
          </a:xfrm>
        </p:grpSpPr>
        <p:pic>
          <p:nvPicPr>
            <p:cNvPr id="10" name="Afbeelding 9">
              <a:extLst>
                <a:ext uri="{FF2B5EF4-FFF2-40B4-BE49-F238E27FC236}">
                  <a16:creationId xmlns:a16="http://schemas.microsoft.com/office/drawing/2014/main" id="{D247FBA0-6236-4D93-A681-2816EDF52E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1984" y="2928312"/>
              <a:ext cx="2757115" cy="1443177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FAABE902-541F-43CD-B0AB-BAE7064CE4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8720" y="2922054"/>
              <a:ext cx="2760606" cy="1443633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15E11FFE-88B5-4A5D-8FE3-E92B473F34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889" y="2942759"/>
              <a:ext cx="2735216" cy="1429545"/>
            </a:xfrm>
            <a:prstGeom prst="rect">
              <a:avLst/>
            </a:prstGeom>
            <a:ln>
              <a:solidFill>
                <a:srgbClr val="8C8F92"/>
              </a:solidFill>
            </a:ln>
          </p:spPr>
        </p:pic>
        <p:grpSp>
          <p:nvGrpSpPr>
            <p:cNvPr id="35" name="Groep 34"/>
            <p:cNvGrpSpPr/>
            <p:nvPr userDrawn="1"/>
          </p:nvGrpSpPr>
          <p:grpSpPr>
            <a:xfrm>
              <a:off x="691258" y="1979426"/>
              <a:ext cx="10787567" cy="3437453"/>
              <a:chOff x="435100" y="2165458"/>
              <a:chExt cx="10787567" cy="3437453"/>
            </a:xfrm>
          </p:grpSpPr>
          <p:grpSp>
            <p:nvGrpSpPr>
              <p:cNvPr id="42" name="Groep 41"/>
              <p:cNvGrpSpPr/>
              <p:nvPr/>
            </p:nvGrpSpPr>
            <p:grpSpPr>
              <a:xfrm>
                <a:off x="689183" y="2317897"/>
                <a:ext cx="1819124" cy="1488559"/>
                <a:chOff x="1576217" y="1539637"/>
                <a:chExt cx="2497599" cy="2043743"/>
              </a:xfrm>
            </p:grpSpPr>
            <p:sp>
              <p:nvSpPr>
                <p:cNvPr id="70" name="Ovaal 69"/>
                <p:cNvSpPr/>
                <p:nvPr/>
              </p:nvSpPr>
              <p:spPr>
                <a:xfrm>
                  <a:off x="1576217" y="2624542"/>
                  <a:ext cx="268099" cy="268101"/>
                </a:xfrm>
                <a:prstGeom prst="ellipse">
                  <a:avLst/>
                </a:prstGeom>
                <a:solidFill>
                  <a:schemeClr val="bg1">
                    <a:alpha val="0"/>
                  </a:schemeClr>
                </a:solidFill>
                <a:ln w="19050">
                  <a:solidFill>
                    <a:srgbClr val="0096A5"/>
                  </a:solidFill>
                </a:ln>
                <a:effectLst>
                  <a:outerShdw dir="8100000" sx="105000" sy="105000" algn="tr" rotWithShape="0">
                    <a:srgbClr val="000000">
                      <a:alpha val="6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ctr"/>
                  <a:endParaRPr lang="nl-NL" sz="1800" dirty="0">
                    <a:latin typeface="+mn-lt"/>
                  </a:endParaRPr>
                </a:p>
              </p:txBody>
            </p:sp>
            <p:cxnSp>
              <p:nvCxnSpPr>
                <p:cNvPr id="72" name="Rechte verbindingslijn 71"/>
                <p:cNvCxnSpPr>
                  <a:cxnSpLocks/>
                </p:cNvCxnSpPr>
                <p:nvPr/>
              </p:nvCxnSpPr>
              <p:spPr>
                <a:xfrm flipH="1">
                  <a:off x="1710267" y="1539637"/>
                  <a:ext cx="2013194" cy="1093496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Rechte verbindingslijn 72"/>
                <p:cNvCxnSpPr>
                  <a:cxnSpLocks/>
                </p:cNvCxnSpPr>
                <p:nvPr/>
              </p:nvCxnSpPr>
              <p:spPr>
                <a:xfrm flipH="1" flipV="1">
                  <a:off x="1693333" y="2878667"/>
                  <a:ext cx="2380483" cy="704713"/>
                </a:xfrm>
                <a:prstGeom prst="line">
                  <a:avLst/>
                </a:prstGeom>
                <a:ln w="28575">
                  <a:solidFill>
                    <a:srgbClr val="0096A5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ep 42"/>
              <p:cNvGrpSpPr/>
              <p:nvPr/>
            </p:nvGrpSpPr>
            <p:grpSpPr>
              <a:xfrm>
                <a:off x="4524700" y="3531339"/>
                <a:ext cx="135750" cy="135750"/>
                <a:chOff x="6569918" y="3240107"/>
                <a:chExt cx="430310" cy="430310"/>
              </a:xfrm>
            </p:grpSpPr>
            <p:sp>
              <p:nvSpPr>
                <p:cNvPr id="59" name="Ovaal 58"/>
                <p:cNvSpPr/>
                <p:nvPr/>
              </p:nvSpPr>
              <p:spPr>
                <a:xfrm>
                  <a:off x="6569918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  <p:sp>
              <p:nvSpPr>
                <p:cNvPr id="61" name="Vermenigvuldigen 49"/>
                <p:cNvSpPr/>
                <p:nvPr/>
              </p:nvSpPr>
              <p:spPr>
                <a:xfrm>
                  <a:off x="6579279" y="3259665"/>
                  <a:ext cx="403927" cy="403927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</p:grpSp>
          <p:sp>
            <p:nvSpPr>
              <p:cNvPr id="44" name="Ovaal 43"/>
              <p:cNvSpPr/>
              <p:nvPr/>
            </p:nvSpPr>
            <p:spPr>
              <a:xfrm>
                <a:off x="4498329" y="3511480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 dirty="0">
                  <a:latin typeface="+mn-lt"/>
                </a:endParaRPr>
              </a:p>
            </p:txBody>
          </p:sp>
          <p:cxnSp>
            <p:nvCxnSpPr>
              <p:cNvPr id="45" name="Rechte verbindingslijn 44"/>
              <p:cNvCxnSpPr>
                <a:cxnSpLocks/>
                <a:stCxn id="40" idx="1"/>
              </p:cNvCxnSpPr>
              <p:nvPr/>
            </p:nvCxnSpPr>
            <p:spPr>
              <a:xfrm flipH="1">
                <a:off x="4592067" y="2411559"/>
                <a:ext cx="1394690" cy="997615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chte verbindingslijn 46"/>
              <p:cNvCxnSpPr>
                <a:cxnSpLocks/>
              </p:cNvCxnSpPr>
              <p:nvPr/>
            </p:nvCxnSpPr>
            <p:spPr>
              <a:xfrm flipH="1" flipV="1">
                <a:off x="4611117" y="3714750"/>
                <a:ext cx="1962150" cy="13335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al 47"/>
              <p:cNvSpPr/>
              <p:nvPr/>
            </p:nvSpPr>
            <p:spPr>
              <a:xfrm>
                <a:off x="43510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000" b="1" cap="all" dirty="0">
                    <a:solidFill>
                      <a:schemeClr val="bg1"/>
                    </a:solidFill>
                    <a:latin typeface="+mn-lt"/>
                  </a:rPr>
                  <a:t>A</a:t>
                </a:r>
              </a:p>
            </p:txBody>
          </p:sp>
          <p:sp>
            <p:nvSpPr>
              <p:cNvPr id="49" name="Ovaal 48"/>
              <p:cNvSpPr/>
              <p:nvPr/>
            </p:nvSpPr>
            <p:spPr>
              <a:xfrm>
                <a:off x="4273589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000" b="1" cap="all" dirty="0">
                    <a:solidFill>
                      <a:schemeClr val="bg1"/>
                    </a:solidFill>
                    <a:latin typeface="+mn-lt"/>
                  </a:rPr>
                  <a:t>B</a:t>
                </a:r>
              </a:p>
            </p:txBody>
          </p:sp>
          <p:grpSp>
            <p:nvGrpSpPr>
              <p:cNvPr id="50" name="Groep 49"/>
              <p:cNvGrpSpPr/>
              <p:nvPr/>
            </p:nvGrpSpPr>
            <p:grpSpPr>
              <a:xfrm>
                <a:off x="6610285" y="2756643"/>
                <a:ext cx="433398" cy="433398"/>
                <a:chOff x="7376403" y="3240107"/>
                <a:chExt cx="430310" cy="430310"/>
              </a:xfrm>
            </p:grpSpPr>
            <p:sp>
              <p:nvSpPr>
                <p:cNvPr id="57" name="Ovaal 56"/>
                <p:cNvSpPr/>
                <p:nvPr/>
              </p:nvSpPr>
              <p:spPr>
                <a:xfrm>
                  <a:off x="7376403" y="3240107"/>
                  <a:ext cx="430310" cy="43031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  <p:sp>
              <p:nvSpPr>
                <p:cNvPr id="58" name="Vermenigvuldigen 40"/>
                <p:cNvSpPr/>
                <p:nvPr/>
              </p:nvSpPr>
              <p:spPr>
                <a:xfrm>
                  <a:off x="7389594" y="3259666"/>
                  <a:ext cx="403928" cy="403928"/>
                </a:xfrm>
                <a:prstGeom prst="mathMultiply">
                  <a:avLst>
                    <a:gd name="adj1" fmla="val 538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273" tIns="45637" rIns="91273" bIns="4563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2396" dirty="0">
                    <a:latin typeface="+mn-lt"/>
                  </a:endParaRPr>
                </a:p>
              </p:txBody>
            </p:sp>
          </p:grpSp>
          <p:sp>
            <p:nvSpPr>
              <p:cNvPr id="51" name="Tekstvak 50"/>
              <p:cNvSpPr txBox="1"/>
              <p:nvPr/>
            </p:nvSpPr>
            <p:spPr>
              <a:xfrm>
                <a:off x="8516760" y="4854881"/>
                <a:ext cx="2697316" cy="748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>
                <a:defPPr>
                  <a:defRPr lang="nl-NL"/>
                </a:defPPr>
                <a:lvl1pPr>
                  <a:lnSpc>
                    <a:spcPct val="90000"/>
                  </a:lnSpc>
                  <a:defRPr sz="1000">
                    <a:solidFill>
                      <a:srgbClr val="44546A"/>
                    </a:solidFill>
                  </a:defRPr>
                </a:lvl1pPr>
              </a:lstStyle>
              <a:p>
                <a:pPr lvl="0"/>
                <a:r>
                  <a:rPr lang="nl-NL" sz="1000" dirty="0">
                    <a:solidFill>
                      <a:srgbClr val="44546A"/>
                    </a:solidFill>
                    <a:latin typeface="+mn-lt"/>
                  </a:rPr>
                  <a:t>Klik met je rechter muisknop op de miniatuur weergave van de dia, aan de linker kant van het scherm. Kies </a:t>
                </a:r>
                <a:r>
                  <a:rPr lang="nl-NL" sz="1000" b="1" dirty="0">
                    <a:solidFill>
                      <a:srgbClr val="44546A"/>
                    </a:solidFill>
                    <a:latin typeface="+mn-lt"/>
                  </a:rPr>
                  <a:t>‘Dia herstellen’</a:t>
                </a:r>
                <a:r>
                  <a:rPr lang="nl-NL" sz="1000" dirty="0">
                    <a:solidFill>
                      <a:srgbClr val="44546A"/>
                    </a:solidFill>
                    <a:latin typeface="+mn-lt"/>
                  </a:rPr>
                  <a:t> om de opmaak van de dia weer te herstellen, volgens template instellingen.</a:t>
                </a:r>
              </a:p>
            </p:txBody>
          </p:sp>
          <p:sp>
            <p:nvSpPr>
              <p:cNvPr id="52" name="Ovaal 51"/>
              <p:cNvSpPr/>
              <p:nvPr/>
            </p:nvSpPr>
            <p:spPr>
              <a:xfrm>
                <a:off x="8465635" y="3979522"/>
                <a:ext cx="195270" cy="195270"/>
              </a:xfrm>
              <a:prstGeom prst="ellipse">
                <a:avLst/>
              </a:prstGeom>
              <a:solidFill>
                <a:schemeClr val="bg1">
                  <a:alpha val="0"/>
                </a:schemeClr>
              </a:solidFill>
              <a:ln w="19050">
                <a:solidFill>
                  <a:srgbClr val="0096A5"/>
                </a:solidFill>
              </a:ln>
              <a:effectLst>
                <a:outerShdw dir="8100000" sx="105000" sy="105000" algn="tr" rotWithShape="0">
                  <a:srgbClr val="000000">
                    <a:alpha val="6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/>
                <a:endParaRPr lang="nl-NL" sz="1800" dirty="0">
                  <a:latin typeface="+mn-lt"/>
                </a:endParaRPr>
              </a:p>
            </p:txBody>
          </p:sp>
          <p:cxnSp>
            <p:nvCxnSpPr>
              <p:cNvPr id="53" name="Rechte verbindingslijn 52"/>
              <p:cNvCxnSpPr>
                <a:cxnSpLocks/>
              </p:cNvCxnSpPr>
              <p:nvPr/>
            </p:nvCxnSpPr>
            <p:spPr>
              <a:xfrm flipH="1">
                <a:off x="8497317" y="2392326"/>
                <a:ext cx="1315559" cy="1608174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Rechte verbindingslijn 53"/>
              <p:cNvCxnSpPr>
                <a:cxnSpLocks/>
                <a:endCxn id="52" idx="5"/>
              </p:cNvCxnSpPr>
              <p:nvPr/>
            </p:nvCxnSpPr>
            <p:spPr>
              <a:xfrm flipH="1">
                <a:off x="8632308" y="3819525"/>
                <a:ext cx="1989084" cy="326670"/>
              </a:xfrm>
              <a:prstGeom prst="line">
                <a:avLst/>
              </a:prstGeom>
              <a:ln w="28575">
                <a:solidFill>
                  <a:srgbClr val="0096A5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al 55"/>
              <p:cNvSpPr/>
              <p:nvPr/>
            </p:nvSpPr>
            <p:spPr>
              <a:xfrm>
                <a:off x="8117980" y="4744072"/>
                <a:ext cx="313200" cy="313200"/>
              </a:xfrm>
              <a:prstGeom prst="ellipse">
                <a:avLst/>
              </a:prstGeom>
              <a:solidFill>
                <a:srgbClr val="4454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>
                  <a:lnSpc>
                    <a:spcPct val="8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000" b="1" cap="all" dirty="0">
                    <a:solidFill>
                      <a:schemeClr val="bg1"/>
                    </a:solidFill>
                    <a:latin typeface="+mn-lt"/>
                  </a:rPr>
                  <a:t>C</a:t>
                </a:r>
              </a:p>
            </p:txBody>
          </p:sp>
          <p:pic>
            <p:nvPicPr>
              <p:cNvPr id="40" name="Afbeelding 39"/>
              <p:cNvPicPr>
                <a:picLocks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741291" y="2165880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5" name="Afbeelding 54"/>
              <p:cNvPicPr>
                <a:picLocks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545067" y="2165458"/>
                <a:ext cx="1677600" cy="1676147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Afbeelding 37"/>
              <p:cNvPicPr>
                <a:picLocks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02822" y="2165458"/>
                <a:ext cx="1676146" cy="1677600"/>
              </a:xfrm>
              <a:prstGeom prst="ellipse">
                <a:avLst/>
              </a:prstGeom>
              <a:ln w="3175">
                <a:solidFill>
                  <a:srgbClr val="0096A5"/>
                </a:solidFill>
              </a:ln>
              <a:effectLst>
                <a:outerShdw dir="8100000" sx="102000" sy="102000" algn="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63" name="GRID" hidden="1"/>
          <p:cNvGrpSpPr/>
          <p:nvPr userDrawn="1"/>
        </p:nvGrpSpPr>
        <p:grpSpPr>
          <a:xfrm>
            <a:off x="0" y="0"/>
            <a:ext cx="12191999" cy="6858000"/>
            <a:chOff x="0" y="0"/>
            <a:chExt cx="12169774" cy="6858000"/>
          </a:xfrm>
        </p:grpSpPr>
        <p:sp>
          <p:nvSpPr>
            <p:cNvPr id="64" name="Rechthoek 63"/>
            <p:cNvSpPr/>
            <p:nvPr userDrawn="1"/>
          </p:nvSpPr>
          <p:spPr>
            <a:xfrm>
              <a:off x="0" y="6057304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5" name="Rechthoek 64"/>
            <p:cNvSpPr/>
            <p:nvPr userDrawn="1"/>
          </p:nvSpPr>
          <p:spPr>
            <a:xfrm>
              <a:off x="0" y="0"/>
              <a:ext cx="12169774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6" name="Rechthoek 65"/>
            <p:cNvSpPr/>
            <p:nvPr userDrawn="1"/>
          </p:nvSpPr>
          <p:spPr>
            <a:xfrm rot="5400000">
              <a:off x="-3082652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7" name="Rechthoek 66"/>
            <p:cNvSpPr/>
            <p:nvPr userDrawn="1"/>
          </p:nvSpPr>
          <p:spPr>
            <a:xfrm rot="5400000">
              <a:off x="8391004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8" name="Rechthoek 67"/>
            <p:cNvSpPr/>
            <p:nvPr userDrawn="1"/>
          </p:nvSpPr>
          <p:spPr>
            <a:xfrm>
              <a:off x="0" y="1124808"/>
              <a:ext cx="12169774" cy="576002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69" name="Rechthoek 68"/>
            <p:cNvSpPr/>
            <p:nvPr userDrawn="1"/>
          </p:nvSpPr>
          <p:spPr>
            <a:xfrm rot="5400000">
              <a:off x="760320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1" name="Rechthoek 70"/>
            <p:cNvSpPr/>
            <p:nvPr userDrawn="1"/>
          </p:nvSpPr>
          <p:spPr>
            <a:xfrm>
              <a:off x="0" y="4558336"/>
              <a:ext cx="12169774" cy="180239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4" name="Rechthoek 73"/>
            <p:cNvSpPr/>
            <p:nvPr userDrawn="1"/>
          </p:nvSpPr>
          <p:spPr>
            <a:xfrm rot="5400000">
              <a:off x="288408" y="5406273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5" name="Rechthoek 74"/>
            <p:cNvSpPr/>
            <p:nvPr userDrawn="1"/>
          </p:nvSpPr>
          <p:spPr>
            <a:xfrm rot="5400000">
              <a:off x="4146704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76" name="Rechthoek 75"/>
            <p:cNvSpPr/>
            <p:nvPr userDrawn="1"/>
          </p:nvSpPr>
          <p:spPr>
            <a:xfrm rot="5400000">
              <a:off x="4598789" y="3082652"/>
              <a:ext cx="6858000" cy="692696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  <p:sp>
          <p:nvSpPr>
            <p:cNvPr id="80" name="Rechthoek 79"/>
            <p:cNvSpPr/>
            <p:nvPr userDrawn="1"/>
          </p:nvSpPr>
          <p:spPr>
            <a:xfrm rot="5400000">
              <a:off x="7990288" y="5320345"/>
              <a:ext cx="1495007" cy="70253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800" dirty="0"/>
            </a:p>
          </p:txBody>
        </p:sp>
      </p:grpSp>
      <p:sp>
        <p:nvSpPr>
          <p:cNvPr id="78" name="Tekstvak 77"/>
          <p:cNvSpPr txBox="1"/>
          <p:nvPr userDrawn="1"/>
        </p:nvSpPr>
        <p:spPr>
          <a:xfrm>
            <a:off x="1072994" y="4667649"/>
            <a:ext cx="2773568" cy="8078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nl-NL" sz="1000" dirty="0">
                <a:solidFill>
                  <a:srgbClr val="44546A"/>
                </a:solidFill>
                <a:latin typeface="+mn-lt"/>
              </a:rPr>
              <a:t>Klik op de knop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‘Nieuwe dia’</a:t>
            </a:r>
            <a:br>
              <a:rPr lang="nl-NL" sz="1000" b="1" dirty="0">
                <a:solidFill>
                  <a:srgbClr val="44546A"/>
                </a:solidFill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om een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template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indeling toe te voegen.</a:t>
            </a:r>
            <a:endParaRPr lang="en-GB" sz="1000" dirty="0">
              <a:solidFill>
                <a:srgbClr val="44546A"/>
              </a:solidFill>
              <a:latin typeface="+mn-lt"/>
            </a:endParaRPr>
          </a:p>
        </p:txBody>
      </p:sp>
      <p:sp>
        <p:nvSpPr>
          <p:cNvPr id="79" name="Tekstvak 78"/>
          <p:cNvSpPr txBox="1"/>
          <p:nvPr userDrawn="1"/>
        </p:nvSpPr>
        <p:spPr>
          <a:xfrm>
            <a:off x="4935951" y="4667649"/>
            <a:ext cx="2748843" cy="7504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nl-NL"/>
            </a:defPPr>
            <a:lvl1pPr>
              <a:lnSpc>
                <a:spcPct val="90000"/>
              </a:lnSpc>
              <a:defRPr sz="1050">
                <a:solidFill>
                  <a:srgbClr val="44546A"/>
                </a:solidFill>
              </a:defRPr>
            </a:lvl1pPr>
          </a:lstStyle>
          <a:p>
            <a:pPr lvl="0"/>
            <a:r>
              <a:rPr lang="nl-NL" sz="1000" b="1" dirty="0">
                <a:solidFill>
                  <a:srgbClr val="FF7800"/>
                </a:solidFill>
                <a:latin typeface="+mn-lt"/>
              </a:rPr>
              <a:t>Let op: </a:t>
            </a:r>
            <a:br>
              <a:rPr lang="nl-NL" sz="1000" dirty="0"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Het is </a:t>
            </a:r>
            <a:r>
              <a:rPr lang="nl-NL" sz="1000" b="1" u="sng" dirty="0">
                <a:solidFill>
                  <a:srgbClr val="44546A"/>
                </a:solidFill>
                <a:latin typeface="+mn-lt"/>
              </a:rPr>
              <a:t>niet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mogelijk een slide te kopiëren </a:t>
            </a:r>
            <a:br>
              <a:rPr lang="nl-NL" sz="1000" dirty="0">
                <a:solidFill>
                  <a:srgbClr val="44546A"/>
                </a:solidFill>
                <a:latin typeface="+mn-lt"/>
              </a:rPr>
            </a:br>
            <a:r>
              <a:rPr lang="nl-NL" sz="1000" dirty="0">
                <a:solidFill>
                  <a:srgbClr val="44546A"/>
                </a:solidFill>
                <a:latin typeface="+mn-lt"/>
              </a:rPr>
              <a:t>met een </a:t>
            </a:r>
            <a:r>
              <a:rPr lang="nl-NL" sz="1000" b="1" dirty="0">
                <a:solidFill>
                  <a:srgbClr val="44546A"/>
                </a:solidFill>
                <a:latin typeface="+mn-lt"/>
              </a:rPr>
              <a:t>andere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opmaak. Teksten en andere objecten dienen </a:t>
            </a:r>
            <a:r>
              <a:rPr lang="nl-NL" sz="1000" b="1" dirty="0">
                <a:solidFill>
                  <a:srgbClr val="FF7800"/>
                </a:solidFill>
                <a:latin typeface="+mn-lt"/>
              </a:rPr>
              <a:t>één-voor-één</a:t>
            </a:r>
            <a:r>
              <a:rPr lang="nl-NL" sz="1000" dirty="0">
                <a:solidFill>
                  <a:srgbClr val="44546A"/>
                </a:solidFill>
                <a:latin typeface="+mn-lt"/>
              </a:rPr>
              <a:t> te worden over gekopieerd, van de originele dia naar de nieuwe.</a:t>
            </a:r>
          </a:p>
        </p:txBody>
      </p:sp>
      <p:sp>
        <p:nvSpPr>
          <p:cNvPr id="77" name="Tijdelijke aanduiding voor tekst 58"/>
          <p:cNvSpPr txBox="1">
            <a:spLocks/>
          </p:cNvSpPr>
          <p:nvPr userDrawn="1"/>
        </p:nvSpPr>
        <p:spPr>
          <a:xfrm>
            <a:off x="1" y="6750000"/>
            <a:ext cx="12192000" cy="108000"/>
          </a:xfrm>
          <a:prstGeom prst="rect">
            <a:avLst/>
          </a:prstGeom>
          <a:solidFill>
            <a:srgbClr val="0096A5"/>
          </a:solidFill>
          <a:effectLst>
            <a:innerShdw blurRad="114300" dist="38100" dir="16200000">
              <a:prstClr val="black">
                <a:alpha val="20000"/>
              </a:prstClr>
            </a:innerShdw>
          </a:effectLst>
        </p:spPr>
        <p:txBody>
          <a:bodyPr vert="horz" lIns="72000" tIns="108000" rIns="72000" bIns="36000" rtlCol="0" anchor="ctr">
            <a:noAutofit/>
          </a:bodyPr>
          <a:lstStyle>
            <a:lvl1pPr marL="180975" indent="-180975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lang="nl-NL" sz="2000" kern="1200" cap="all" baseline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lang="nl-NL" sz="160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-"/>
              <a:defRPr lang="nl-NL" sz="1600" kern="120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nl-NL" sz="1600" b="0" i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400" b="0" i="0" kern="1200" cap="all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360363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541338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-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dirty="0"/>
          </a:p>
        </p:txBody>
      </p:sp>
      <p:cxnSp>
        <p:nvCxnSpPr>
          <p:cNvPr id="62" name="Rechte verbindingslijn 61"/>
          <p:cNvCxnSpPr>
            <a:cxnSpLocks/>
          </p:cNvCxnSpPr>
          <p:nvPr userDrawn="1"/>
        </p:nvCxnSpPr>
        <p:spPr>
          <a:xfrm>
            <a:off x="693962" y="1124808"/>
            <a:ext cx="9946827" cy="0"/>
          </a:xfrm>
          <a:prstGeom prst="line">
            <a:avLst/>
          </a:prstGeom>
          <a:ln w="12700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Vrije vorm 308"/>
          <p:cNvSpPr/>
          <p:nvPr userDrawn="1"/>
        </p:nvSpPr>
        <p:spPr>
          <a:xfrm>
            <a:off x="11056395" y="692697"/>
            <a:ext cx="434787" cy="433993"/>
          </a:xfrm>
          <a:custGeom>
            <a:avLst/>
            <a:gdLst>
              <a:gd name="connsiteX0" fmla="*/ 3160837 w 6321674"/>
              <a:gd name="connsiteY0" fmla="*/ 0 h 6321674"/>
              <a:gd name="connsiteX1" fmla="*/ 6321674 w 6321674"/>
              <a:gd name="connsiteY1" fmla="*/ 3160837 h 6321674"/>
              <a:gd name="connsiteX2" fmla="*/ 6073280 w 6321674"/>
              <a:gd name="connsiteY2" fmla="*/ 4391178 h 6321674"/>
              <a:gd name="connsiteX3" fmla="*/ 6050767 w 6321674"/>
              <a:gd name="connsiteY3" fmla="*/ 4437912 h 6321674"/>
              <a:gd name="connsiteX4" fmla="*/ 5808464 w 6321674"/>
              <a:gd name="connsiteY4" fmla="*/ 4437912 h 6321674"/>
              <a:gd name="connsiteX5" fmla="*/ 4886641 w 6321674"/>
              <a:gd name="connsiteY5" fmla="*/ 3516089 h 6321674"/>
              <a:gd name="connsiteX6" fmla="*/ 4886641 w 6321674"/>
              <a:gd name="connsiteY6" fmla="*/ 2976234 h 6321674"/>
              <a:gd name="connsiteX7" fmla="*/ 4861424 w 6321674"/>
              <a:gd name="connsiteY7" fmla="*/ 2811002 h 6321674"/>
              <a:gd name="connsiteX8" fmla="*/ 3160837 w 6321674"/>
              <a:gd name="connsiteY8" fmla="*/ 1424984 h 6321674"/>
              <a:gd name="connsiteX9" fmla="*/ 1759746 w 6321674"/>
              <a:gd name="connsiteY9" fmla="*/ 1424984 h 6321674"/>
              <a:gd name="connsiteX10" fmla="*/ 2750811 w 6321674"/>
              <a:gd name="connsiteY10" fmla="*/ 2416049 h 6321674"/>
              <a:gd name="connsiteX11" fmla="*/ 2828413 w 6321674"/>
              <a:gd name="connsiteY11" fmla="*/ 2373928 h 6321674"/>
              <a:gd name="connsiteX12" fmla="*/ 3160836 w 6321674"/>
              <a:gd name="connsiteY12" fmla="*/ 2306815 h 6321674"/>
              <a:gd name="connsiteX13" fmla="*/ 4014858 w 6321674"/>
              <a:gd name="connsiteY13" fmla="*/ 3160837 h 6321674"/>
              <a:gd name="connsiteX14" fmla="*/ 3947745 w 6321674"/>
              <a:gd name="connsiteY14" fmla="*/ 3493261 h 6321674"/>
              <a:gd name="connsiteX15" fmla="*/ 3905624 w 6321674"/>
              <a:gd name="connsiteY15" fmla="*/ 3570862 h 6321674"/>
              <a:gd name="connsiteX16" fmla="*/ 4978204 w 6321674"/>
              <a:gd name="connsiteY16" fmla="*/ 4651491 h 6321674"/>
              <a:gd name="connsiteX17" fmla="*/ 5564528 w 6321674"/>
              <a:gd name="connsiteY17" fmla="*/ 4886642 h 6321674"/>
              <a:gd name="connsiteX18" fmla="*/ 5807033 w 6321674"/>
              <a:gd name="connsiteY18" fmla="*/ 4886642 h 6321674"/>
              <a:gd name="connsiteX19" fmla="*/ 5781853 w 6321674"/>
              <a:gd name="connsiteY19" fmla="*/ 4928091 h 6321674"/>
              <a:gd name="connsiteX20" fmla="*/ 3160837 w 6321674"/>
              <a:gd name="connsiteY20" fmla="*/ 6321674 h 6321674"/>
              <a:gd name="connsiteX21" fmla="*/ 0 w 6321674"/>
              <a:gd name="connsiteY21" fmla="*/ 3160837 h 6321674"/>
              <a:gd name="connsiteX22" fmla="*/ 248395 w 6321674"/>
              <a:gd name="connsiteY22" fmla="*/ 1930497 h 6321674"/>
              <a:gd name="connsiteX23" fmla="*/ 278958 w 6321674"/>
              <a:gd name="connsiteY23" fmla="*/ 1867050 h 6321674"/>
              <a:gd name="connsiteX24" fmla="*/ 523257 w 6321674"/>
              <a:gd name="connsiteY24" fmla="*/ 1867050 h 6321674"/>
              <a:gd name="connsiteX25" fmla="*/ 1445080 w 6321674"/>
              <a:gd name="connsiteY25" fmla="*/ 2788873 h 6321674"/>
              <a:gd name="connsiteX26" fmla="*/ 1445080 w 6321674"/>
              <a:gd name="connsiteY26" fmla="*/ 3411271 h 6321674"/>
              <a:gd name="connsiteX27" fmla="*/ 1460251 w 6321674"/>
              <a:gd name="connsiteY27" fmla="*/ 3510672 h 6321674"/>
              <a:gd name="connsiteX28" fmla="*/ 3160837 w 6321674"/>
              <a:gd name="connsiteY28" fmla="*/ 4896690 h 6321674"/>
              <a:gd name="connsiteX29" fmla="*/ 4561928 w 6321674"/>
              <a:gd name="connsiteY29" fmla="*/ 4896690 h 6321674"/>
              <a:gd name="connsiteX30" fmla="*/ 3570862 w 6321674"/>
              <a:gd name="connsiteY30" fmla="*/ 3905624 h 6321674"/>
              <a:gd name="connsiteX31" fmla="*/ 3493260 w 6321674"/>
              <a:gd name="connsiteY31" fmla="*/ 3947745 h 6321674"/>
              <a:gd name="connsiteX32" fmla="*/ 3160836 w 6321674"/>
              <a:gd name="connsiteY32" fmla="*/ 4014859 h 6321674"/>
              <a:gd name="connsiteX33" fmla="*/ 2306814 w 6321674"/>
              <a:gd name="connsiteY33" fmla="*/ 3160837 h 6321674"/>
              <a:gd name="connsiteX34" fmla="*/ 2373928 w 6321674"/>
              <a:gd name="connsiteY34" fmla="*/ 2828413 h 6321674"/>
              <a:gd name="connsiteX35" fmla="*/ 2416050 w 6321674"/>
              <a:gd name="connsiteY35" fmla="*/ 2750811 h 6321674"/>
              <a:gd name="connsiteX36" fmla="*/ 1433758 w 6321674"/>
              <a:gd name="connsiteY36" fmla="*/ 1759384 h 6321674"/>
              <a:gd name="connsiteX37" fmla="*/ 731545 w 6321674"/>
              <a:gd name="connsiteY37" fmla="*/ 1403612 h 6321674"/>
              <a:gd name="connsiteX38" fmla="*/ 533729 w 6321674"/>
              <a:gd name="connsiteY38" fmla="*/ 1403612 h 6321674"/>
              <a:gd name="connsiteX39" fmla="*/ 539822 w 6321674"/>
              <a:gd name="connsiteY39" fmla="*/ 1393583 h 6321674"/>
              <a:gd name="connsiteX40" fmla="*/ 3160837 w 6321674"/>
              <a:gd name="connsiteY40" fmla="*/ 0 h 632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21674" h="6321674">
                <a:moveTo>
                  <a:pt x="3160837" y="0"/>
                </a:moveTo>
                <a:cubicBezTo>
                  <a:pt x="4906519" y="0"/>
                  <a:pt x="6321674" y="1415155"/>
                  <a:pt x="6321674" y="3160837"/>
                </a:cubicBezTo>
                <a:cubicBezTo>
                  <a:pt x="6321674" y="3597258"/>
                  <a:pt x="6233227" y="4013020"/>
                  <a:pt x="6073280" y="4391178"/>
                </a:cubicBezTo>
                <a:lnTo>
                  <a:pt x="6050767" y="4437912"/>
                </a:lnTo>
                <a:lnTo>
                  <a:pt x="5808464" y="4437912"/>
                </a:lnTo>
                <a:cubicBezTo>
                  <a:pt x="5299355" y="4437912"/>
                  <a:pt x="4886641" y="4025198"/>
                  <a:pt x="4886641" y="3516089"/>
                </a:cubicBezTo>
                <a:lnTo>
                  <a:pt x="4886641" y="2976234"/>
                </a:lnTo>
                <a:lnTo>
                  <a:pt x="4861424" y="2811002"/>
                </a:lnTo>
                <a:cubicBezTo>
                  <a:pt x="4699562" y="2020003"/>
                  <a:pt x="3999687" y="1424984"/>
                  <a:pt x="3160837" y="1424984"/>
                </a:cubicBezTo>
                <a:lnTo>
                  <a:pt x="1759746" y="1424984"/>
                </a:lnTo>
                <a:lnTo>
                  <a:pt x="2750811" y="2416049"/>
                </a:lnTo>
                <a:lnTo>
                  <a:pt x="2828413" y="2373928"/>
                </a:lnTo>
                <a:cubicBezTo>
                  <a:pt x="2930586" y="2330712"/>
                  <a:pt x="3042921" y="2306815"/>
                  <a:pt x="3160836" y="2306815"/>
                </a:cubicBezTo>
                <a:cubicBezTo>
                  <a:pt x="3632499" y="2306815"/>
                  <a:pt x="4014858" y="2689174"/>
                  <a:pt x="4014858" y="3160837"/>
                </a:cubicBezTo>
                <a:cubicBezTo>
                  <a:pt x="4014858" y="3278753"/>
                  <a:pt x="3990961" y="3391087"/>
                  <a:pt x="3947745" y="3493261"/>
                </a:cubicBezTo>
                <a:lnTo>
                  <a:pt x="3905624" y="3570862"/>
                </a:lnTo>
                <a:lnTo>
                  <a:pt x="4978204" y="4651491"/>
                </a:lnTo>
                <a:cubicBezTo>
                  <a:pt x="5125286" y="4798573"/>
                  <a:pt x="5340089" y="4886642"/>
                  <a:pt x="5564528" y="4886642"/>
                </a:cubicBezTo>
                <a:lnTo>
                  <a:pt x="5807033" y="4886642"/>
                </a:lnTo>
                <a:lnTo>
                  <a:pt x="5781853" y="4928091"/>
                </a:lnTo>
                <a:cubicBezTo>
                  <a:pt x="5213828" y="5768879"/>
                  <a:pt x="4251889" y="6321674"/>
                  <a:pt x="3160837" y="6321674"/>
                </a:cubicBezTo>
                <a:cubicBezTo>
                  <a:pt x="1415155" y="6321674"/>
                  <a:pt x="0" y="4906519"/>
                  <a:pt x="0" y="3160837"/>
                </a:cubicBezTo>
                <a:cubicBezTo>
                  <a:pt x="0" y="2724417"/>
                  <a:pt x="88448" y="2308654"/>
                  <a:pt x="248395" y="1930497"/>
                </a:cubicBezTo>
                <a:lnTo>
                  <a:pt x="278958" y="1867050"/>
                </a:lnTo>
                <a:lnTo>
                  <a:pt x="523257" y="1867050"/>
                </a:lnTo>
                <a:cubicBezTo>
                  <a:pt x="1032366" y="1867050"/>
                  <a:pt x="1445080" y="2279764"/>
                  <a:pt x="1445080" y="2788873"/>
                </a:cubicBezTo>
                <a:lnTo>
                  <a:pt x="1445080" y="3411271"/>
                </a:lnTo>
                <a:lnTo>
                  <a:pt x="1460251" y="3510672"/>
                </a:lnTo>
                <a:cubicBezTo>
                  <a:pt x="1622113" y="4301671"/>
                  <a:pt x="2321988" y="4896690"/>
                  <a:pt x="3160837" y="4896690"/>
                </a:cubicBezTo>
                <a:lnTo>
                  <a:pt x="4561928" y="4896690"/>
                </a:lnTo>
                <a:lnTo>
                  <a:pt x="3570862" y="3905624"/>
                </a:lnTo>
                <a:lnTo>
                  <a:pt x="3493260" y="3947745"/>
                </a:lnTo>
                <a:cubicBezTo>
                  <a:pt x="3391086" y="3990961"/>
                  <a:pt x="3278752" y="4014859"/>
                  <a:pt x="3160836" y="4014859"/>
                </a:cubicBezTo>
                <a:cubicBezTo>
                  <a:pt x="2689173" y="4014859"/>
                  <a:pt x="2306814" y="3632500"/>
                  <a:pt x="2306814" y="3160837"/>
                </a:cubicBezTo>
                <a:cubicBezTo>
                  <a:pt x="2306814" y="3042921"/>
                  <a:pt x="2330712" y="2930587"/>
                  <a:pt x="2373928" y="2828413"/>
                </a:cubicBezTo>
                <a:lnTo>
                  <a:pt x="2416050" y="2750811"/>
                </a:lnTo>
                <a:lnTo>
                  <a:pt x="1433758" y="1759384"/>
                </a:lnTo>
                <a:cubicBezTo>
                  <a:pt x="1244033" y="1545756"/>
                  <a:pt x="1012094" y="1403612"/>
                  <a:pt x="731545" y="1403612"/>
                </a:cubicBezTo>
                <a:lnTo>
                  <a:pt x="533729" y="1403612"/>
                </a:lnTo>
                <a:lnTo>
                  <a:pt x="539822" y="1393583"/>
                </a:lnTo>
                <a:cubicBezTo>
                  <a:pt x="1107847" y="552795"/>
                  <a:pt x="2069786" y="0"/>
                  <a:pt x="3160837" y="0"/>
                </a:cubicBezTo>
                <a:close/>
              </a:path>
            </a:pathLst>
          </a:custGeom>
          <a:solidFill>
            <a:srgbClr val="0096A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nl-NL" sz="1800">
              <a:solidFill>
                <a:prstClr val="black"/>
              </a:solidFill>
            </a:endParaRPr>
          </a:p>
        </p:txBody>
      </p:sp>
      <p:sp>
        <p:nvSpPr>
          <p:cNvPr id="81" name="Rechthoek 80">
            <a:hlinkClick r:id="rId8"/>
            <a:extLst>
              <a:ext uri="{FF2B5EF4-FFF2-40B4-BE49-F238E27FC236}">
                <a16:creationId xmlns:a16="http://schemas.microsoft.com/office/drawing/2014/main" id="{BFFA7641-A9CC-435C-A805-0EECE9C2AA66}"/>
              </a:ext>
            </a:extLst>
          </p:cNvPr>
          <p:cNvSpPr/>
          <p:nvPr userDrawn="1"/>
        </p:nvSpPr>
        <p:spPr>
          <a:xfrm>
            <a:off x="10208368" y="-1"/>
            <a:ext cx="1983633" cy="199721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442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DIA (100%)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3AEE279-B9C9-47AF-B390-560A26DDE35A}"/>
                </a:ext>
              </a:extLst>
            </p:cNvPr>
            <p:cNvSpPr/>
            <p:nvPr userDrawn="1"/>
          </p:nvSpPr>
          <p:spPr>
            <a:xfrm>
              <a:off x="485712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4B9DCFDA-5821-4714-A7A4-43465064099D}" type="datetime1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8" y="1400483"/>
            <a:ext cx="4320000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035995" y="-885712"/>
            <a:ext cx="212004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DIA (100%)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kst">
            <a:extLst>
              <a:ext uri="{FF2B5EF4-FFF2-40B4-BE49-F238E27FC236}">
                <a16:creationId xmlns:a16="http://schemas.microsoft.com/office/drawing/2014/main" id="{B8C88FFE-EF7A-4AB4-BA5A-008DBDC15DA4}"/>
              </a:ext>
            </a:extLst>
          </p:cNvPr>
          <p:cNvSpPr>
            <a:spLocks noGrp="1"/>
          </p:cNvSpPr>
          <p:nvPr>
            <p:ph type="body" orient="vert" idx="66" hasCustomPrompt="1"/>
          </p:nvPr>
        </p:nvSpPr>
        <p:spPr>
          <a:xfrm>
            <a:off x="5156423" y="1385957"/>
            <a:ext cx="4320000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29" name="Tijdelijke aanduiding voor dianummer 5">
            <a:extLst>
              <a:ext uri="{FF2B5EF4-FFF2-40B4-BE49-F238E27FC236}">
                <a16:creationId xmlns:a16="http://schemas.microsoft.com/office/drawing/2014/main" id="{E8C4C3C6-686A-490D-B361-C02FAC6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104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FOTO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ID" hidden="1">
            <a:extLst>
              <a:ext uri="{FF2B5EF4-FFF2-40B4-BE49-F238E27FC236}">
                <a16:creationId xmlns:a16="http://schemas.microsoft.com/office/drawing/2014/main" id="{C2A45CA0-1358-48B6-9E48-303D8949078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94FEA51A-4C32-44E3-AC61-EDC99F0769AA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03EE3AEF-44B8-4223-9C77-0E2127CED24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D5E7D763-288B-488C-9031-77784358A6A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42B446A-0298-4E14-8348-7FA75F33B885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7EE50644-4155-4D50-A90D-5C7D37B4F735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0A4B7EEE-2920-40A2-8623-02C666C7EA13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B6ADDAAD-37B7-4932-8284-8CA1B65A834F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E67493A-5BA0-4DF1-9B84-F8F83E520824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B88026CC-8DA0-48DB-940A-DB85A4CA706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6BD45FED-6518-48FC-8244-888D5D4D1A4E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51DD2445-94EA-4A3A-97C8-776EC4562D42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6407C404-EE88-46C2-9A32-2ECE9764CA7E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29" name="Onder balkje">
            <a:extLst>
              <a:ext uri="{FF2B5EF4-FFF2-40B4-BE49-F238E27FC236}">
                <a16:creationId xmlns:a16="http://schemas.microsoft.com/office/drawing/2014/main" id="{93B821B0-D9C3-453C-B3CB-E51133442ABC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98BFDA63-73B4-4601-904F-E0AB02FDFF7A}" type="datetime1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5151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17" name="foto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7400" y="259477"/>
            <a:ext cx="6078361" cy="6526464"/>
          </a:xfrm>
          <a:prstGeom prst="round2SameRect">
            <a:avLst>
              <a:gd name="adj1" fmla="val 212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5424706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133" y="1396613"/>
            <a:ext cx="5424706" cy="446934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FOTO (50% / 50%)</a:t>
            </a:r>
          </a:p>
        </p:txBody>
      </p:sp>
      <p:grpSp>
        <p:nvGrpSpPr>
          <p:cNvPr id="53" name="Instructies">
            <a:extLst>
              <a:ext uri="{FF2B5EF4-FFF2-40B4-BE49-F238E27FC236}">
                <a16:creationId xmlns:a16="http://schemas.microsoft.com/office/drawing/2014/main" id="{C78CB953-7AC8-4C76-B70C-B4341CD578B5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0FB13C0E-6A45-4CF7-BCAD-A3EC4D99032E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04CCC6A4-C9F1-4CE6-AAB0-80DE7C432FD0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EB98EA50-0E55-4EF6-9D8A-22E4C2F79E6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E1E749AA-9B45-4626-997F-C6A50B3336F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7DE5A2AA-47EC-4F72-AC73-252B98993AE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40E7DD23-B1EA-431E-8035-49D0FA5A5D6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4" name="Gelijkbenige driehoek 103">
                <a:extLst>
                  <a:ext uri="{FF2B5EF4-FFF2-40B4-BE49-F238E27FC236}">
                    <a16:creationId xmlns:a16="http://schemas.microsoft.com/office/drawing/2014/main" id="{00ADC6F2-9DE9-4F3D-88AA-320CE87CAAC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A8ED3291-7B27-4A9E-AE75-A9ACCCD14380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B9FE3F69-5FAB-4125-95D0-A7E0A4705BB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2183DEB-B1D6-420A-9354-8654B3BB1E5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FE584A5F-B34E-4097-A334-481ADD3A62F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A3F08D64-D2AA-4B6A-A387-AA09167ED07B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18D986A8-CB40-4204-937C-6A99FA00BE7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5ACBC428-979F-4629-803C-60FDD89EED6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739FA060-8121-444D-B1DD-41ADE514D4B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B41C59E9-59CF-4C4F-9A8E-332A5A153A52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96" name="Freeform 101">
                <a:extLst>
                  <a:ext uri="{FF2B5EF4-FFF2-40B4-BE49-F238E27FC236}">
                    <a16:creationId xmlns:a16="http://schemas.microsoft.com/office/drawing/2014/main" id="{EB64E5A9-5FFF-4648-BDA6-6E70CB029A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6B52F795-A2D6-413B-A960-974B6C3A255A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6211734C-E4D3-4D01-AD62-B89EB4A109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72D796F-777F-40DF-AB4C-E8D4CBC7C90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E0022A5A-85B0-404F-9D56-18E15B4DDF3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0B1847A9-5ADF-47B1-8440-C70FA57AEE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654E7969-88DA-4944-BD2A-C67BC76107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0500D62-2CBC-4B9D-B7C1-4D2EFE886FD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E27C1EFD-A001-40F3-BB88-8B1B466EB2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6C69BAB4-F22C-4CBA-9DA0-C0FFE82D8EB6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F6FDC64-FE1C-43FB-81E6-40A12F849DD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00221C3E-710E-4CBF-889E-F773F2F82C7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DDBEB7FD-E8F8-4E65-A647-486E503576D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94" name="Rechte verbindingslijn 93">
                <a:extLst>
                  <a:ext uri="{FF2B5EF4-FFF2-40B4-BE49-F238E27FC236}">
                    <a16:creationId xmlns:a16="http://schemas.microsoft.com/office/drawing/2014/main" id="{322E8E44-6361-4245-9863-9D6242A1BB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5" name="Gelijkbenige driehoek 94">
                <a:extLst>
                  <a:ext uri="{FF2B5EF4-FFF2-40B4-BE49-F238E27FC236}">
                    <a16:creationId xmlns:a16="http://schemas.microsoft.com/office/drawing/2014/main" id="{6C9BEC24-B376-4095-AC04-119A469E65F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9F75C778-B918-402E-A7BB-51305D6F3556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24F6F8B5-7969-4AC5-9426-510AA67C693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464895BF-576C-4006-8C7C-D23C77699A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Vrije vorm: vorm 88">
                <a:extLst>
                  <a:ext uri="{FF2B5EF4-FFF2-40B4-BE49-F238E27FC236}">
                    <a16:creationId xmlns:a16="http://schemas.microsoft.com/office/drawing/2014/main" id="{B049A9F4-D7A4-4D5A-9718-D3F1A55694C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hoek: afgeronde hoeken 89">
                <a:extLst>
                  <a:ext uri="{FF2B5EF4-FFF2-40B4-BE49-F238E27FC236}">
                    <a16:creationId xmlns:a16="http://schemas.microsoft.com/office/drawing/2014/main" id="{9DDB06FF-C555-437D-AC8B-66B9621EF66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F068C0F7-C62E-4EEC-9E5E-49FC708645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Rechte verbindingslijn 91">
                <a:extLst>
                  <a:ext uri="{FF2B5EF4-FFF2-40B4-BE49-F238E27FC236}">
                    <a16:creationId xmlns:a16="http://schemas.microsoft.com/office/drawing/2014/main" id="{A679EF66-67EB-4C52-AF2A-7AB6B5D8A50E}"/>
                  </a:ext>
                </a:extLst>
              </p:cNvPr>
              <p:cNvCxnSpPr>
                <a:cxnSpLocks/>
                <a:stCxn id="9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ABD34FAB-9D32-4FD0-8ABE-B5E3394DE2A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C2B9AFA-5979-4269-AB90-EAC548E800FB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66B5580D-B116-43F0-8EC8-0F2E3209DA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9" name="Groep 68">
              <a:extLst>
                <a:ext uri="{FF2B5EF4-FFF2-40B4-BE49-F238E27FC236}">
                  <a16:creationId xmlns:a16="http://schemas.microsoft.com/office/drawing/2014/main" id="{8F788CA4-CF7C-4B1C-A39F-E5653B491DDD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7BE0BC2-87FD-4161-8BF7-A868E119CE6B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3EB9547E-B291-4198-81C5-F22D774BDB56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CBC8FEB4-9920-4082-9E4C-0E65648BFDAF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76" name="Tekstvak 75">
                <a:extLst>
                  <a:ext uri="{FF2B5EF4-FFF2-40B4-BE49-F238E27FC236}">
                    <a16:creationId xmlns:a16="http://schemas.microsoft.com/office/drawing/2014/main" id="{88316C1A-8330-4913-B669-729975C06AE0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77" name="Picture 3">
                <a:extLst>
                  <a:ext uri="{FF2B5EF4-FFF2-40B4-BE49-F238E27FC236}">
                    <a16:creationId xmlns:a16="http://schemas.microsoft.com/office/drawing/2014/main" id="{518C41E3-ED28-402C-9A72-9A60A0EF81B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Gelijkbenige driehoek 77">
                <a:extLst>
                  <a:ext uri="{FF2B5EF4-FFF2-40B4-BE49-F238E27FC236}">
                    <a16:creationId xmlns:a16="http://schemas.microsoft.com/office/drawing/2014/main" id="{E706970C-15CD-48A7-9A59-4A1E414DA893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4FCAE65E-DC79-40B6-B4C5-80F5335565E1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3F0B40DA-4E24-4FC7-B312-EB73D4B3C8B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249057B-B5AA-4B3D-A7DF-7FEAE2CA1F2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022141BE-B3AA-42ED-B672-F0BF1A0C45B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80" name="Groep 79">
                <a:extLst>
                  <a:ext uri="{FF2B5EF4-FFF2-40B4-BE49-F238E27FC236}">
                    <a16:creationId xmlns:a16="http://schemas.microsoft.com/office/drawing/2014/main" id="{27C4DEA3-8AEE-46B2-912B-2E3D83752D91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575B3DE1-78D6-4445-9B8B-4D9AAD35899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53D29B4-26F3-4FE9-93B7-94D3B279E0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C4DC1EB7-6BDA-4EAE-AF9D-A6C36D57AAB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70" name="Ovaal 69">
              <a:extLst>
                <a:ext uri="{FF2B5EF4-FFF2-40B4-BE49-F238E27FC236}">
                  <a16:creationId xmlns:a16="http://schemas.microsoft.com/office/drawing/2014/main" id="{E8421EA3-A62A-4BE1-BAF6-27A4542A884F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8C66A47-D732-4F15-AC4C-6E77C6309645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583A8211-DFDF-4E6A-917E-9E928E3FDAF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28" name="Tijdelijke aanduiding voor tekst 127">
            <a:extLst>
              <a:ext uri="{FF2B5EF4-FFF2-40B4-BE49-F238E27FC236}">
                <a16:creationId xmlns:a16="http://schemas.microsoft.com/office/drawing/2014/main" id="{27CF82E7-59D6-489B-92D4-13D790CD044F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3" name="logo">
            <a:extLst>
              <a:ext uri="{FF2B5EF4-FFF2-40B4-BE49-F238E27FC236}">
                <a16:creationId xmlns:a16="http://schemas.microsoft.com/office/drawing/2014/main" id="{090D5C26-76BF-4649-B5F3-50FF33F7EE5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987512" y="6122285"/>
            <a:ext cx="954000" cy="482400"/>
          </a:xfrm>
          <a:blipFill>
            <a:blip r:embed="rId3"/>
            <a:srcRect/>
            <a:stretch>
              <a:fillRect l="99" r="99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  <p:sp>
        <p:nvSpPr>
          <p:cNvPr id="113" name="Tijdelijke aanduiding voor dianummer 5">
            <a:extLst>
              <a:ext uri="{FF2B5EF4-FFF2-40B4-BE49-F238E27FC236}">
                <a16:creationId xmlns:a16="http://schemas.microsoft.com/office/drawing/2014/main" id="{6101DB38-4A0C-405C-9E38-7AF00EC1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4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FOTO ANDERSOM (70% / 3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oto">
            <a:extLst>
              <a:ext uri="{FF2B5EF4-FFF2-40B4-BE49-F238E27FC236}">
                <a16:creationId xmlns:a16="http://schemas.microsoft.com/office/drawing/2014/main" id="{8675B554-5CE7-4D5E-8A45-11A43EE64C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9601" y="276939"/>
            <a:ext cx="4766416" cy="6508904"/>
          </a:xfrm>
          <a:prstGeom prst="round2SameRect">
            <a:avLst>
              <a:gd name="adj1" fmla="val 212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128" name="Onder balkje">
            <a:extLst>
              <a:ext uri="{FF2B5EF4-FFF2-40B4-BE49-F238E27FC236}">
                <a16:creationId xmlns:a16="http://schemas.microsoft.com/office/drawing/2014/main" id="{18DBE45D-5F2E-411F-8A68-CD9CD5B31DE9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13" name="GRID" hidden="1">
            <a:extLst>
              <a:ext uri="{FF2B5EF4-FFF2-40B4-BE49-F238E27FC236}">
                <a16:creationId xmlns:a16="http://schemas.microsoft.com/office/drawing/2014/main" id="{5C8A23F1-1E75-4A10-AD96-B836E705248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963F726C-6740-4A59-9FA5-9654F83EC49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F3D46D3D-79D3-4FDB-9AC4-637F1FE5A1D7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1098B5C1-F44D-41BE-8E84-2C506CDBDD72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BC3B9193-76E6-4709-A725-37C6173B1204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AF14CAD4-BF2D-465D-8F23-5AED86C43E27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6714C93A-6652-4C11-BCCF-E7355E8CA401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801317D9-2071-472C-91D6-C94E915D4C3D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41F3BD06-A397-4A44-9685-0328ADAD026F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30EF1DE9-5821-4EA8-B9BB-893E2349664E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ADE29A6C-68D5-442D-9137-4901FBA476AB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1BEA619E-1B3D-4737-967B-BFA76C4342A3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5BBB84AE-9171-41E7-8081-615B6A2B87DC}"/>
                </a:ext>
              </a:extLst>
            </p:cNvPr>
            <p:cNvSpPr/>
            <p:nvPr userDrawn="1"/>
          </p:nvSpPr>
          <p:spPr>
            <a:xfrm>
              <a:off x="4572418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3172A3D0-8B64-4718-89CF-CC414EA98B08}" type="datetime1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7532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2135" y="272177"/>
            <a:ext cx="707623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52135" y="1399433"/>
            <a:ext cx="6815952" cy="447889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299323" y="-885712"/>
            <a:ext cx="3593393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FOTO ANDERSOM (70% / 30%)</a:t>
            </a:r>
          </a:p>
        </p:txBody>
      </p:sp>
      <p:grpSp>
        <p:nvGrpSpPr>
          <p:cNvPr id="53" name="Groep 52">
            <a:extLst>
              <a:ext uri="{FF2B5EF4-FFF2-40B4-BE49-F238E27FC236}">
                <a16:creationId xmlns:a16="http://schemas.microsoft.com/office/drawing/2014/main" id="{EAA174CE-7517-49A5-923A-21D80CE3DCCB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C4F53567-A556-401C-B626-11693C73B9A8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A83A254A-5683-4BF6-A966-9820D560BA1E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B1CA2C3C-6159-4210-88E3-756C236B4C75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D71FDAE9-5FC9-4745-9DDC-B85E58DD66A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05190549-D27A-484E-8BBA-360ACF702C3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CDD5C37B-BFB6-4A23-B7FC-0344FC8E916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4" name="Gelijkbenige driehoek 103">
                <a:extLst>
                  <a:ext uri="{FF2B5EF4-FFF2-40B4-BE49-F238E27FC236}">
                    <a16:creationId xmlns:a16="http://schemas.microsoft.com/office/drawing/2014/main" id="{628440A2-BEFB-435F-9013-8BEF2C830469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D3DC29F3-6362-4DE0-A4E1-45CCCE19FC11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E5BF282-2A3F-4291-A880-28FA08D6A5B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9CC2ACF3-3802-403E-B0C5-8EF6F8ECDBC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5FAD060-A55C-47DF-9A59-23A8C0B0BAA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6BDF7D75-E06B-4C39-8B8A-22C2D65A64B6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81583AC6-CF71-42E9-A085-6621BE76DFF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70F1DF87-BDE4-4799-A9B4-3FF188E5676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79467046-78AD-4170-A083-85E1EDF4CBDC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D601B2F3-3B16-42C0-8C99-57FC335AA25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96" name="Freeform 101">
                <a:extLst>
                  <a:ext uri="{FF2B5EF4-FFF2-40B4-BE49-F238E27FC236}">
                    <a16:creationId xmlns:a16="http://schemas.microsoft.com/office/drawing/2014/main" id="{5BA0A9D9-5FC2-45BE-B752-DAB789B37D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F8985AC-F625-4B04-B3C1-9E284F5140F8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4410758E-138D-4273-9B9E-3E72B50230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7874FD59-A20E-433A-8313-E57E00695AE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557C4C7A-2B7B-40B1-8FCE-BA14B81218B6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510E934D-2422-4FF0-AACF-217E851587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80477909-00F0-4A1F-B540-BCA5FD517C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960CE26-B85B-4000-BD2F-541E65044FA8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A2534C93-5B2C-44FF-BA58-7F92FD7C05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41DB6A8-DC59-49F6-BFE9-1B5D5EE76AED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05C113F6-1D45-4584-93DA-E58E333945CA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4055D273-62C7-46D2-A165-2505C44C8A4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B1C0E312-9BF5-4B49-BC53-2242EED7FF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94" name="Rechte verbindingslijn 93">
                <a:extLst>
                  <a:ext uri="{FF2B5EF4-FFF2-40B4-BE49-F238E27FC236}">
                    <a16:creationId xmlns:a16="http://schemas.microsoft.com/office/drawing/2014/main" id="{8479EFE0-8635-4DB1-B778-F943116E9F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5" name="Gelijkbenige driehoek 94">
                <a:extLst>
                  <a:ext uri="{FF2B5EF4-FFF2-40B4-BE49-F238E27FC236}">
                    <a16:creationId xmlns:a16="http://schemas.microsoft.com/office/drawing/2014/main" id="{AECDC201-3FA6-4E86-9DEA-A30268D1787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73D96032-2A04-4E69-B143-57D145DCF7C2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74C9B7FC-0AB1-4DE5-A874-565F1C4CB2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FAE8FE3A-D752-4344-8AF3-AEF4DCE36C5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Vrije vorm: vorm 88">
                <a:extLst>
                  <a:ext uri="{FF2B5EF4-FFF2-40B4-BE49-F238E27FC236}">
                    <a16:creationId xmlns:a16="http://schemas.microsoft.com/office/drawing/2014/main" id="{68CAA4A5-6391-499D-AE6E-D9494792B07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hoek: afgeronde hoeken 89">
                <a:extLst>
                  <a:ext uri="{FF2B5EF4-FFF2-40B4-BE49-F238E27FC236}">
                    <a16:creationId xmlns:a16="http://schemas.microsoft.com/office/drawing/2014/main" id="{C0AB7A02-3DD6-4EFA-9FA9-4463DED1F1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1695E653-F215-4B1F-ABFF-75134A40D4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Rechte verbindingslijn 91">
                <a:extLst>
                  <a:ext uri="{FF2B5EF4-FFF2-40B4-BE49-F238E27FC236}">
                    <a16:creationId xmlns:a16="http://schemas.microsoft.com/office/drawing/2014/main" id="{BCA56E40-B027-4D6D-84D0-E5B62B4CD791}"/>
                  </a:ext>
                </a:extLst>
              </p:cNvPr>
              <p:cNvCxnSpPr>
                <a:cxnSpLocks/>
                <a:stCxn id="9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58A27B51-EF04-4624-A8E1-23DC583F26A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9F6F3146-2772-4377-B140-65B5A9EDC878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01738F76-82D6-4FA0-9698-3163A5BA39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9" name="Groep 68">
              <a:extLst>
                <a:ext uri="{FF2B5EF4-FFF2-40B4-BE49-F238E27FC236}">
                  <a16:creationId xmlns:a16="http://schemas.microsoft.com/office/drawing/2014/main" id="{F270236B-9D84-46D9-8280-FE13BEB476D6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F281A87E-D248-40DC-AD90-1DF2EB2AFF97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1D7826FD-2D45-45A0-B459-357DAAF50B79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C6C1CEF3-EB75-46EE-9A2A-501EE846A3B4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76" name="Tekstvak 75">
                <a:extLst>
                  <a:ext uri="{FF2B5EF4-FFF2-40B4-BE49-F238E27FC236}">
                    <a16:creationId xmlns:a16="http://schemas.microsoft.com/office/drawing/2014/main" id="{13266105-05B3-4350-9A3E-80A1808869A3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77" name="Picture 3">
                <a:extLst>
                  <a:ext uri="{FF2B5EF4-FFF2-40B4-BE49-F238E27FC236}">
                    <a16:creationId xmlns:a16="http://schemas.microsoft.com/office/drawing/2014/main" id="{6CA297B1-4E52-4277-BFA8-8CC06C3BF4A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Gelijkbenige driehoek 77">
                <a:extLst>
                  <a:ext uri="{FF2B5EF4-FFF2-40B4-BE49-F238E27FC236}">
                    <a16:creationId xmlns:a16="http://schemas.microsoft.com/office/drawing/2014/main" id="{44932BA7-C72C-43E3-9B17-546A83674776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CE76BEC3-94A8-424B-880C-90B49061523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B6B33279-769C-4A58-8BF9-FC9F47184ED4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E7BBA67-1C6C-4FC8-B51A-817EB082490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787C9042-5693-4EDA-8CA0-E6602F27839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80" name="Groep 79">
                <a:extLst>
                  <a:ext uri="{FF2B5EF4-FFF2-40B4-BE49-F238E27FC236}">
                    <a16:creationId xmlns:a16="http://schemas.microsoft.com/office/drawing/2014/main" id="{B4AC4E55-355C-4332-B5D5-AB29177B7680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525FEEB2-A267-4C46-8FD8-D17EC069A42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18829EEE-77AE-4E06-B27F-92CE391B3A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BE5810B9-0716-46BA-988E-C5685B51DB0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70" name="Ovaal 69">
              <a:extLst>
                <a:ext uri="{FF2B5EF4-FFF2-40B4-BE49-F238E27FC236}">
                  <a16:creationId xmlns:a16="http://schemas.microsoft.com/office/drawing/2014/main" id="{7AFFA373-9126-43A8-A2EA-3FF212C6CA9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C94AD153-3045-47D6-955C-F6869E081F18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EC1A5CAE-9F30-439F-9FCE-0201BA2080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27" name="Tijdelijke aanduiding voor tekst 126">
            <a:extLst>
              <a:ext uri="{FF2B5EF4-FFF2-40B4-BE49-F238E27FC236}">
                <a16:creationId xmlns:a16="http://schemas.microsoft.com/office/drawing/2014/main" id="{6C3BBCF6-5BDB-47A2-8C5B-A3011553378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65647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0" name="Tijdelijke aanduiding voor dianummer 5">
            <a:extLst>
              <a:ext uri="{FF2B5EF4-FFF2-40B4-BE49-F238E27FC236}">
                <a16:creationId xmlns:a16="http://schemas.microsoft.com/office/drawing/2014/main" id="{B420AA81-754B-45EB-8942-AF665B88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96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GRAFIEK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ID" hidden="1">
            <a:extLst>
              <a:ext uri="{FF2B5EF4-FFF2-40B4-BE49-F238E27FC236}">
                <a16:creationId xmlns:a16="http://schemas.microsoft.com/office/drawing/2014/main" id="{D8098A61-1797-4AB0-A023-CD4B7C6E863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4398C623-ABDD-483E-9286-CAFBD5DABFDA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B8001D40-9B45-4E7F-8DBE-87EA71A36B48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BE80029F-0D70-40DB-843E-34A3A952CF57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346A7F8-30E3-4F08-A234-B6D2FD8C8252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B68540D6-690A-4197-A9DB-58EB90C01F2D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7D97E9F9-A31B-46E8-88FC-FE7984C7F74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5AD708E2-A7E2-4D52-A0F7-9CB23122CA63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071E772C-68F0-46A2-A7A8-F9A1ED98AC53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A5D98152-DA71-4196-8DC7-35B274E6821C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246655AC-E1BC-477D-B554-C586E3DCACF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A42BD67-1553-4AAB-81A1-AF7CA6030C13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C912707-9497-401A-BF0A-0E2FC2B1C018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14546"/>
            <a:ext cx="3140325" cy="216909"/>
          </a:xfrm>
        </p:spPr>
        <p:txBody>
          <a:bodyPr/>
          <a:lstStyle/>
          <a:p>
            <a:fld id="{81B33066-8D2A-4A75-BFF1-CF44C8C09CE9}" type="datetime1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14546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11407336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1864" y="1401494"/>
            <a:ext cx="5426486" cy="445137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530247" y="-885712"/>
            <a:ext cx="3131537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GRAFIEK (50%/ 50%)</a:t>
            </a:r>
          </a:p>
        </p:txBody>
      </p:sp>
      <p:sp>
        <p:nvSpPr>
          <p:cNvPr id="91" name="grafiek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27400" y="1401494"/>
            <a:ext cx="5437991" cy="4422432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93" name="Instructie">
            <a:extLst>
              <a:ext uri="{FF2B5EF4-FFF2-40B4-BE49-F238E27FC236}">
                <a16:creationId xmlns:a16="http://schemas.microsoft.com/office/drawing/2014/main" id="{C9E001F6-3FBC-45DC-8207-6548440F7712}"/>
              </a:ext>
            </a:extLst>
          </p:cNvPr>
          <p:cNvGrpSpPr/>
          <p:nvPr userDrawn="1"/>
        </p:nvGrpSpPr>
        <p:grpSpPr>
          <a:xfrm>
            <a:off x="12389714" y="3046306"/>
            <a:ext cx="3183677" cy="2546619"/>
            <a:chOff x="12389714" y="4327164"/>
            <a:chExt cx="3183677" cy="2546619"/>
          </a:xfrm>
        </p:grpSpPr>
        <p:grpSp>
          <p:nvGrpSpPr>
            <p:cNvPr id="94" name="Meer informatie">
              <a:extLst>
                <a:ext uri="{FF2B5EF4-FFF2-40B4-BE49-F238E27FC236}">
                  <a16:creationId xmlns:a16="http://schemas.microsoft.com/office/drawing/2014/main" id="{7A1C1B78-6E2D-43F3-86BB-D14987A8AA27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16A53905-2267-4835-AA50-6145FC3B3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BBC55B4F-53EC-4FA0-9FA4-A2BA84E90F87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501C72D5-9204-4357-8F61-2867865910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E73A71B5-D298-408B-B81A-669EDBCB71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F090187-74DB-4F08-B9D2-5A2495208D4F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6242B33-BB1A-4AC4-A7AF-6695B08F87DE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E3C0BF9-E98E-44A9-8118-80E0DAB7D1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7CFB252F-FA08-4A37-88FC-077A1F4CE170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149F826-5473-4D84-B11A-B8FCED0BC60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DBEFDC8-2B58-429A-A80F-BECE302BD12E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hthoek 101">
                <a:extLst>
                  <a:ext uri="{FF2B5EF4-FFF2-40B4-BE49-F238E27FC236}">
                    <a16:creationId xmlns:a16="http://schemas.microsoft.com/office/drawing/2014/main" id="{D9C13CA8-362E-419F-8E5B-5423F1B8C43F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kstvak 102">
                <a:extLst>
                  <a:ext uri="{FF2B5EF4-FFF2-40B4-BE49-F238E27FC236}">
                    <a16:creationId xmlns:a16="http://schemas.microsoft.com/office/drawing/2014/main" id="{38A87954-6B96-4840-99EE-473A13BF08BB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104" name="Tekstvak 103">
                <a:extLst>
                  <a:ext uri="{FF2B5EF4-FFF2-40B4-BE49-F238E27FC236}">
                    <a16:creationId xmlns:a16="http://schemas.microsoft.com/office/drawing/2014/main" id="{64EAE2DA-E998-42D4-AF66-6DC0D991A793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105" name="Picture 3">
                <a:extLst>
                  <a:ext uri="{FF2B5EF4-FFF2-40B4-BE49-F238E27FC236}">
                    <a16:creationId xmlns:a16="http://schemas.microsoft.com/office/drawing/2014/main" id="{2637CA94-7489-4D59-BA7C-0072F03D779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0F65D8A-932C-4FFE-8A7C-FCD741C254C1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E4F2CAC6-C286-4619-9A46-94AF0F3B481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0" name="Rechthoek 129">
                  <a:extLst>
                    <a:ext uri="{FF2B5EF4-FFF2-40B4-BE49-F238E27FC236}">
                      <a16:creationId xmlns:a16="http://schemas.microsoft.com/office/drawing/2014/main" id="{FF309A0B-5266-403E-A702-BE9F65D2475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6473A50E-AE4B-43CE-8EC8-1620785C8D60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A10A86B2-4771-4F86-94AC-EE55D2392979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7F3F537-AC54-4DE4-9350-4910FCF53CEE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E845CEF2-5548-4E42-8AF4-6F14ED3A3499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E9E726B1-A7C6-4F14-9CAC-F4CD04BDDD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5" name="Rechthoek 114">
                      <a:extLst>
                        <a:ext uri="{FF2B5EF4-FFF2-40B4-BE49-F238E27FC236}">
                          <a16:creationId xmlns:a16="http://schemas.microsoft.com/office/drawing/2014/main" id="{CB7A4333-9006-4DEC-8C05-AB8BA2C89A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BBDB74E0-95DA-4B1B-B0B5-526EB60200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1F5CA13D-6259-465D-A375-8AADDDE629C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Rechte verbindingslijn 122">
                        <a:extLst>
                          <a:ext uri="{FF2B5EF4-FFF2-40B4-BE49-F238E27FC236}">
                            <a16:creationId xmlns:a16="http://schemas.microsoft.com/office/drawing/2014/main" id="{F761B7E8-C0D2-4D72-A278-8D0AB0AC27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4" name="Groep 123">
                        <a:extLst>
                          <a:ext uri="{FF2B5EF4-FFF2-40B4-BE49-F238E27FC236}">
                            <a16:creationId xmlns:a16="http://schemas.microsoft.com/office/drawing/2014/main" id="{4E325CC0-D128-44F7-A915-260996265FAB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C7638D50-02D3-4B9D-A6A4-D1014B950C3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FC25F6D1-67A7-4D32-8D54-D5234326E52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Rechte verbindingslijn 126">
                          <a:extLst>
                            <a:ext uri="{FF2B5EF4-FFF2-40B4-BE49-F238E27FC236}">
                              <a16:creationId xmlns:a16="http://schemas.microsoft.com/office/drawing/2014/main" id="{3D5DF2D7-D0A1-4107-A507-0C75344A26E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Rechte verbindingslijn 127">
                          <a:extLst>
                            <a:ext uri="{FF2B5EF4-FFF2-40B4-BE49-F238E27FC236}">
                              <a16:creationId xmlns:a16="http://schemas.microsoft.com/office/drawing/2014/main" id="{521D8DF3-8251-4453-9315-AC24AD6A8AD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28098B12-E9CD-4E38-8F60-278A86109DF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8" name="Groep 117">
                      <a:extLst>
                        <a:ext uri="{FF2B5EF4-FFF2-40B4-BE49-F238E27FC236}">
                          <a16:creationId xmlns:a16="http://schemas.microsoft.com/office/drawing/2014/main" id="{162FE508-906F-49AE-A86E-44E52136004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5503EED9-B041-4F8A-B272-009E252CCF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94E33E19-C581-40C2-ABEB-4BD42A33E9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7BD10776-A3E1-48E1-86CD-8CDD6A102B0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8B5AFAAA-DAD1-4662-9C8D-62732563B29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2" name="Rechthoek 111">
                      <a:extLst>
                        <a:ext uri="{FF2B5EF4-FFF2-40B4-BE49-F238E27FC236}">
                          <a16:creationId xmlns:a16="http://schemas.microsoft.com/office/drawing/2014/main" id="{880B84C0-5DE3-42E3-9EF9-49216969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3" name="Rechthoek: afgeronde bovenhoeken 112">
                      <a:extLst>
                        <a:ext uri="{FF2B5EF4-FFF2-40B4-BE49-F238E27FC236}">
                          <a16:creationId xmlns:a16="http://schemas.microsoft.com/office/drawing/2014/main" id="{FE1C688C-1D06-4343-A0F7-B7B214ECF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4" name="Gelijkbenige driehoek 113">
                      <a:extLst>
                        <a:ext uri="{FF2B5EF4-FFF2-40B4-BE49-F238E27FC236}">
                          <a16:creationId xmlns:a16="http://schemas.microsoft.com/office/drawing/2014/main" id="{26A48251-B39F-43D2-A5B4-8579A5A464C2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</p:grpSp>
            </p:grpSp>
          </p:grpSp>
        </p:grpSp>
      </p:grp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015A3A78-3E5D-474B-8118-23BEB68D7F72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1EF28382-F5DA-4222-B10F-3C1A3B1D4D1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E71F8945-6688-42DC-B6BB-F5523F38EA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8" name="Rechte verbindingslijn 137">
              <a:extLst>
                <a:ext uri="{FF2B5EF4-FFF2-40B4-BE49-F238E27FC236}">
                  <a16:creationId xmlns:a16="http://schemas.microsoft.com/office/drawing/2014/main" id="{E37094F8-B57D-4C64-B920-796D1AFC85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9" name="Rechte verbindingslijn 138">
              <a:extLst>
                <a:ext uri="{FF2B5EF4-FFF2-40B4-BE49-F238E27FC236}">
                  <a16:creationId xmlns:a16="http://schemas.microsoft.com/office/drawing/2014/main" id="{82D6A188-7533-4E36-BA8C-7CFBBF1DFD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3F6F256-BAED-42AD-B7CD-CD74E7CB538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97A56B35-5EF6-4088-816C-CB973DBB087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1107F6C4-83ED-4B0A-BA8C-C2D85F7CD01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99C7953-056F-4CF9-B984-08C5D0BB378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128E767-D7C4-4F0A-A11C-C36D78ABCA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0313D5C2-5876-407F-9A6B-82883BF4BF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1" name="Gelijkbenige driehoek 150">
                <a:extLst>
                  <a:ext uri="{FF2B5EF4-FFF2-40B4-BE49-F238E27FC236}">
                    <a16:creationId xmlns:a16="http://schemas.microsoft.com/office/drawing/2014/main" id="{81923B41-E4FE-4FEA-906E-82B89458B5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8EB43433-97DE-4461-9FAE-0E382BE65E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F96A3E84-258C-4FDC-B46B-F7D1B2F335B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1475AE3-376C-47EE-83D5-684D16F7774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4EE6DCE-B63B-434C-91ED-1587AF755CD2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92EC821-EC1B-45CD-AA31-A5174D9AEE25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pic>
        <p:nvPicPr>
          <p:cNvPr id="152" name="logo">
            <a:extLst>
              <a:ext uri="{FF2B5EF4-FFF2-40B4-BE49-F238E27FC236}">
                <a16:creationId xmlns:a16="http://schemas.microsoft.com/office/drawing/2014/main" id="{6E7B684F-DA32-4F63-9FF5-BE1122AA89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sp>
        <p:nvSpPr>
          <p:cNvPr id="71" name="Onder balkje">
            <a:extLst>
              <a:ext uri="{FF2B5EF4-FFF2-40B4-BE49-F238E27FC236}">
                <a16:creationId xmlns:a16="http://schemas.microsoft.com/office/drawing/2014/main" id="{A4B100AB-4F9B-4A64-908F-0A386EE51625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FF854FE4-B0F5-4BD8-9188-4DC0CF88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911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87129"/>
            <a:ext cx="3140325" cy="216909"/>
          </a:xfrm>
        </p:spPr>
        <p:txBody>
          <a:bodyPr/>
          <a:lstStyle/>
          <a:p>
            <a:fld id="{A1B00CF6-CBF8-4891-A1EF-BA979A9524BF}" type="datetime1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87129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10534" y="-885712"/>
            <a:ext cx="1970962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GRAFIEK (100%)</a:t>
            </a:r>
          </a:p>
        </p:txBody>
      </p:sp>
      <p:sp>
        <p:nvSpPr>
          <p:cNvPr id="91" name="grafiek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21863" y="1388794"/>
            <a:ext cx="11133275" cy="4469349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93" name="Instructie">
            <a:extLst>
              <a:ext uri="{FF2B5EF4-FFF2-40B4-BE49-F238E27FC236}">
                <a16:creationId xmlns:a16="http://schemas.microsoft.com/office/drawing/2014/main" id="{C9E001F6-3FBC-45DC-8207-6548440F7712}"/>
              </a:ext>
            </a:extLst>
          </p:cNvPr>
          <p:cNvGrpSpPr/>
          <p:nvPr userDrawn="1"/>
        </p:nvGrpSpPr>
        <p:grpSpPr>
          <a:xfrm>
            <a:off x="12389714" y="3046306"/>
            <a:ext cx="3183677" cy="2546619"/>
            <a:chOff x="12389714" y="4327164"/>
            <a:chExt cx="3183677" cy="2546619"/>
          </a:xfrm>
        </p:grpSpPr>
        <p:grpSp>
          <p:nvGrpSpPr>
            <p:cNvPr id="94" name="Meer informatie">
              <a:extLst>
                <a:ext uri="{FF2B5EF4-FFF2-40B4-BE49-F238E27FC236}">
                  <a16:creationId xmlns:a16="http://schemas.microsoft.com/office/drawing/2014/main" id="{7A1C1B78-6E2D-43F3-86BB-D14987A8AA27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16A53905-2267-4835-AA50-6145FC3B3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BBC55B4F-53EC-4FA0-9FA4-A2BA84E90F87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501C72D5-9204-4357-8F61-2867865910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E73A71B5-D298-408B-B81A-669EDBCB71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F090187-74DB-4F08-B9D2-5A2495208D4F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6242B33-BB1A-4AC4-A7AF-6695B08F87DE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E3C0BF9-E98E-44A9-8118-80E0DAB7D1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7CFB252F-FA08-4A37-88FC-077A1F4CE170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149F826-5473-4D84-B11A-B8FCED0BC60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DBEFDC8-2B58-429A-A80F-BECE302BD12E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hthoek 101">
                <a:extLst>
                  <a:ext uri="{FF2B5EF4-FFF2-40B4-BE49-F238E27FC236}">
                    <a16:creationId xmlns:a16="http://schemas.microsoft.com/office/drawing/2014/main" id="{D9C13CA8-362E-419F-8E5B-5423F1B8C43F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kstvak 102">
                <a:extLst>
                  <a:ext uri="{FF2B5EF4-FFF2-40B4-BE49-F238E27FC236}">
                    <a16:creationId xmlns:a16="http://schemas.microsoft.com/office/drawing/2014/main" id="{38A87954-6B96-4840-99EE-473A13BF08BB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104" name="Tekstvak 103">
                <a:extLst>
                  <a:ext uri="{FF2B5EF4-FFF2-40B4-BE49-F238E27FC236}">
                    <a16:creationId xmlns:a16="http://schemas.microsoft.com/office/drawing/2014/main" id="{64EAE2DA-E998-42D4-AF66-6DC0D991A793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105" name="Picture 3">
                <a:extLst>
                  <a:ext uri="{FF2B5EF4-FFF2-40B4-BE49-F238E27FC236}">
                    <a16:creationId xmlns:a16="http://schemas.microsoft.com/office/drawing/2014/main" id="{2637CA94-7489-4D59-BA7C-0072F03D779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0F65D8A-932C-4FFE-8A7C-FCD741C254C1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E4F2CAC6-C286-4619-9A46-94AF0F3B481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0" name="Rechthoek 129">
                  <a:extLst>
                    <a:ext uri="{FF2B5EF4-FFF2-40B4-BE49-F238E27FC236}">
                      <a16:creationId xmlns:a16="http://schemas.microsoft.com/office/drawing/2014/main" id="{FF309A0B-5266-403E-A702-BE9F65D2475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6473A50E-AE4B-43CE-8EC8-1620785C8D60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A10A86B2-4771-4F86-94AC-EE55D2392979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7F3F537-AC54-4DE4-9350-4910FCF53CEE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E845CEF2-5548-4E42-8AF4-6F14ED3A3499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E9E726B1-A7C6-4F14-9CAC-F4CD04BDDD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5" name="Rechthoek 114">
                      <a:extLst>
                        <a:ext uri="{FF2B5EF4-FFF2-40B4-BE49-F238E27FC236}">
                          <a16:creationId xmlns:a16="http://schemas.microsoft.com/office/drawing/2014/main" id="{CB7A4333-9006-4DEC-8C05-AB8BA2C89A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BBDB74E0-95DA-4B1B-B0B5-526EB60200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1F5CA13D-6259-465D-A375-8AADDDE629C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Rechte verbindingslijn 122">
                        <a:extLst>
                          <a:ext uri="{FF2B5EF4-FFF2-40B4-BE49-F238E27FC236}">
                            <a16:creationId xmlns:a16="http://schemas.microsoft.com/office/drawing/2014/main" id="{F761B7E8-C0D2-4D72-A278-8D0AB0AC27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4" name="Groep 123">
                        <a:extLst>
                          <a:ext uri="{FF2B5EF4-FFF2-40B4-BE49-F238E27FC236}">
                            <a16:creationId xmlns:a16="http://schemas.microsoft.com/office/drawing/2014/main" id="{4E325CC0-D128-44F7-A915-260996265FAB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C7638D50-02D3-4B9D-A6A4-D1014B950C3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FC25F6D1-67A7-4D32-8D54-D5234326E52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Rechte verbindingslijn 126">
                          <a:extLst>
                            <a:ext uri="{FF2B5EF4-FFF2-40B4-BE49-F238E27FC236}">
                              <a16:creationId xmlns:a16="http://schemas.microsoft.com/office/drawing/2014/main" id="{3D5DF2D7-D0A1-4107-A507-0C75344A26E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Rechte verbindingslijn 127">
                          <a:extLst>
                            <a:ext uri="{FF2B5EF4-FFF2-40B4-BE49-F238E27FC236}">
                              <a16:creationId xmlns:a16="http://schemas.microsoft.com/office/drawing/2014/main" id="{521D8DF3-8251-4453-9315-AC24AD6A8AD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28098B12-E9CD-4E38-8F60-278A86109DF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8" name="Groep 117">
                      <a:extLst>
                        <a:ext uri="{FF2B5EF4-FFF2-40B4-BE49-F238E27FC236}">
                          <a16:creationId xmlns:a16="http://schemas.microsoft.com/office/drawing/2014/main" id="{162FE508-906F-49AE-A86E-44E52136004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5503EED9-B041-4F8A-B272-009E252CCF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94E33E19-C581-40C2-ABEB-4BD42A33E9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7BD10776-A3E1-48E1-86CD-8CDD6A102B0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8B5AFAAA-DAD1-4662-9C8D-62732563B29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2" name="Rechthoek 111">
                      <a:extLst>
                        <a:ext uri="{FF2B5EF4-FFF2-40B4-BE49-F238E27FC236}">
                          <a16:creationId xmlns:a16="http://schemas.microsoft.com/office/drawing/2014/main" id="{880B84C0-5DE3-42E3-9EF9-49216969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3" name="Rechthoek: afgeronde bovenhoeken 112">
                      <a:extLst>
                        <a:ext uri="{FF2B5EF4-FFF2-40B4-BE49-F238E27FC236}">
                          <a16:creationId xmlns:a16="http://schemas.microsoft.com/office/drawing/2014/main" id="{FE1C688C-1D06-4343-A0F7-B7B214ECF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4" name="Gelijkbenige driehoek 113">
                      <a:extLst>
                        <a:ext uri="{FF2B5EF4-FFF2-40B4-BE49-F238E27FC236}">
                          <a16:creationId xmlns:a16="http://schemas.microsoft.com/office/drawing/2014/main" id="{26A48251-B39F-43D2-A5B4-8579A5A464C2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</p:grpSp>
            </p:grpSp>
          </p:grpSp>
        </p:grpSp>
      </p:grpSp>
      <p:grpSp>
        <p:nvGrpSpPr>
          <p:cNvPr id="73" name="GRID" hidden="1">
            <a:extLst>
              <a:ext uri="{FF2B5EF4-FFF2-40B4-BE49-F238E27FC236}">
                <a16:creationId xmlns:a16="http://schemas.microsoft.com/office/drawing/2014/main" id="{A42AA2CB-EB2C-4371-99B2-FFE1C7ABC65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1B148C1F-0DC3-40A3-9ABA-60E3F85AE7F2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73E3192B-3823-4A68-84E9-3C984563ED0B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9155171A-1727-48A0-9D0A-0D7C94E29723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CED705F7-47C7-4D84-B9A4-EF4160028016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51564711-4802-42AE-A003-604DAFEC66D6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33B453C-82AE-43AA-B3DA-4A9B0925A942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C261EECC-4C34-4F17-AFB5-3CB1CC9E52EB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DB7F3834-98C1-4824-95C1-84A4AD0BB102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3EA1BE1-E41D-4388-9B5A-48435EF2F41E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B706927-B552-461D-8CAB-7D27387C4669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C1979472-D81B-43AA-9831-B5D13FD80B6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ED3B4A7B-F5C0-4103-8E58-E0D3779A2B72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015A3A78-3E5D-474B-8118-23BEB68D7F72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1EF28382-F5DA-4222-B10F-3C1A3B1D4D1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E71F8945-6688-42DC-B6BB-F5523F38EA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8" name="Rechte verbindingslijn 137">
              <a:extLst>
                <a:ext uri="{FF2B5EF4-FFF2-40B4-BE49-F238E27FC236}">
                  <a16:creationId xmlns:a16="http://schemas.microsoft.com/office/drawing/2014/main" id="{E37094F8-B57D-4C64-B920-796D1AFC85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9" name="Rechte verbindingslijn 138">
              <a:extLst>
                <a:ext uri="{FF2B5EF4-FFF2-40B4-BE49-F238E27FC236}">
                  <a16:creationId xmlns:a16="http://schemas.microsoft.com/office/drawing/2014/main" id="{82D6A188-7533-4E36-BA8C-7CFBBF1DFD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3F6F256-BAED-42AD-B7CD-CD74E7CB538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97A56B35-5EF6-4088-816C-CB973DBB087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1107F6C4-83ED-4B0A-BA8C-C2D85F7CD01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99C7953-056F-4CF9-B984-08C5D0BB378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128E767-D7C4-4F0A-A11C-C36D78ABCA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0313D5C2-5876-407F-9A6B-82883BF4BF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1" name="Gelijkbenige driehoek 150">
                <a:extLst>
                  <a:ext uri="{FF2B5EF4-FFF2-40B4-BE49-F238E27FC236}">
                    <a16:creationId xmlns:a16="http://schemas.microsoft.com/office/drawing/2014/main" id="{81923B41-E4FE-4FEA-906E-82B89458B5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8EB43433-97DE-4461-9FAE-0E382BE65E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F96A3E84-258C-4FDC-B46B-F7D1B2F335B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1475AE3-376C-47EE-83D5-684D16F7774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4EE6DCE-B63B-434C-91ED-1587AF755CD2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92EC821-EC1B-45CD-AA31-A5174D9AEE25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pic>
        <p:nvPicPr>
          <p:cNvPr id="69" name="logo">
            <a:extLst>
              <a:ext uri="{FF2B5EF4-FFF2-40B4-BE49-F238E27FC236}">
                <a16:creationId xmlns:a16="http://schemas.microsoft.com/office/drawing/2014/main" id="{42489D6E-7153-4D41-A3CA-45094A5775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sp>
        <p:nvSpPr>
          <p:cNvPr id="71" name="Onder balkje">
            <a:extLst>
              <a:ext uri="{FF2B5EF4-FFF2-40B4-BE49-F238E27FC236}">
                <a16:creationId xmlns:a16="http://schemas.microsoft.com/office/drawing/2014/main" id="{A43B3275-0DAA-46DF-AA83-74A0CD51782F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7" name="Tijdelijke aanduiding voor dianummer 5">
            <a:extLst>
              <a:ext uri="{FF2B5EF4-FFF2-40B4-BE49-F238E27FC236}">
                <a16:creationId xmlns:a16="http://schemas.microsoft.com/office/drawing/2014/main" id="{59A8263C-BADD-4468-84A9-1E09DB41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09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TABEL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20856"/>
            <a:ext cx="3140325" cy="216909"/>
          </a:xfrm>
        </p:spPr>
        <p:txBody>
          <a:bodyPr/>
          <a:lstStyle/>
          <a:p>
            <a:fld id="{C8226F51-BA4F-47DD-BB27-1D52D814875C}" type="datetime1">
              <a:rPr lang="nl-NL" smtClean="0"/>
              <a:t>12-03-20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20856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11146223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39252" y="-885712"/>
            <a:ext cx="291352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TABEL (50%/ 50%)</a:t>
            </a:r>
          </a:p>
        </p:txBody>
      </p:sp>
      <p:sp>
        <p:nvSpPr>
          <p:cNvPr id="152" name="tabel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47711" y="1407861"/>
            <a:ext cx="5412132" cy="4454808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153" name="Instructie">
            <a:extLst>
              <a:ext uri="{FF2B5EF4-FFF2-40B4-BE49-F238E27FC236}">
                <a16:creationId xmlns:a16="http://schemas.microsoft.com/office/drawing/2014/main" id="{D8FA1774-32C6-44BB-B330-6554B0E7E12D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154" name="Meer informatie">
              <a:extLst>
                <a:ext uri="{FF2B5EF4-FFF2-40B4-BE49-F238E27FC236}">
                  <a16:creationId xmlns:a16="http://schemas.microsoft.com/office/drawing/2014/main" id="{7D53CC9C-CDBE-4DFB-AE21-4160803B4CD1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76" name="Freeform 101">
                <a:extLst>
                  <a:ext uri="{FF2B5EF4-FFF2-40B4-BE49-F238E27FC236}">
                    <a16:creationId xmlns:a16="http://schemas.microsoft.com/office/drawing/2014/main" id="{B78FDC53-F231-49E7-A154-56F8109111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D40104D5-463A-4C56-920E-DB709D9672FD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E9CD1AE4-DA73-4EC4-81C0-1F75EE829A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1D0DA284-6D84-4D36-B1B6-DB37B4EE58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F53628B-F530-4001-99B6-93A0F44C1D4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BA5E46A7-E4C0-420C-BD1B-206B69E2B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59953485-194D-42FF-82E6-0F30D398D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74094B7F-E9F2-4748-9700-863C8ED5247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234F4CA7-6E68-48F7-90A9-EA8ADB6F2D6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9CA1389-B637-4556-96EE-0093988A463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36D3135C-9114-41E0-ACB5-71D213B1A77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F466C695-CD09-4087-A78D-68D7B0B7730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D78B9D92-55AF-410D-9537-D703025B8E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7A520EAA-77FA-4ED5-A4D4-3DE2F82853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3" name="Rechte verbindingslijn 162">
              <a:extLst>
                <a:ext uri="{FF2B5EF4-FFF2-40B4-BE49-F238E27FC236}">
                  <a16:creationId xmlns:a16="http://schemas.microsoft.com/office/drawing/2014/main" id="{65918623-D162-4D5A-9A47-3A7D5A1E09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4" name="Tabel icoon">
              <a:extLst>
                <a:ext uri="{FF2B5EF4-FFF2-40B4-BE49-F238E27FC236}">
                  <a16:creationId xmlns:a16="http://schemas.microsoft.com/office/drawing/2014/main" id="{A6113588-03B7-4533-ADB2-D0A1084B39F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AFCC203-FD5B-468F-99FB-D1E8E80EFAB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41EFEE30-7FFC-401F-8547-9FBDA36DE4AC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B8972847-4D20-4203-B318-E85BAC05ED5B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F1C4E8A1-E26F-447E-9920-D066950EFDC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92C262A0-EBDF-4F9B-BF6B-E48D21785575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D4FE1558-6BE7-4FB4-BCDD-2FC1300DE2C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7DE6BDA-6F53-4F6F-883C-D71B322CD5EA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917903B9-C840-4B22-8332-0F6FF4E12BCE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pic>
        <p:nvPicPr>
          <p:cNvPr id="110" name="logo">
            <a:extLst>
              <a:ext uri="{FF2B5EF4-FFF2-40B4-BE49-F238E27FC236}">
                <a16:creationId xmlns:a16="http://schemas.microsoft.com/office/drawing/2014/main" id="{5A08214E-DF57-48EA-84B2-CA6EE2CD7B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091A87-E469-4741-AFAE-D9FE9D31606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5A6E0E6B-9076-4747-B72A-CE6754E64B56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76726127-9718-42DE-8B36-ACFA6484CDAD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5C7B464E-EB02-44DE-B0EA-1B24AF5D234F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73496353-1240-4E64-BED4-2A49E624408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A67ABC18-63E9-4A12-8233-B9211B2E9B3A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89377A1B-9100-4765-8EBA-772D65451901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99204BCB-084E-4A74-AFCC-C7FBCC2939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ADD40E2F-10B1-4CA7-9ED6-3F3F72DF520E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426073FA-9DF6-4303-80AD-06336912AA18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9252037A-C515-44C2-A220-ABB721F5C4A5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A06BB989-B0BE-45A8-8D37-EB49821A29C7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7EE64E67-40EE-4FF9-AA93-4EDDC2C9A948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ekst">
            <a:extLst>
              <a:ext uri="{FF2B5EF4-FFF2-40B4-BE49-F238E27FC236}">
                <a16:creationId xmlns:a16="http://schemas.microsoft.com/office/drawing/2014/main" id="{2277963E-BB3D-4657-8FDB-59BC2A5ACE8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1864" y="1401494"/>
            <a:ext cx="5426486" cy="445137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53" name="Onder balkje">
            <a:extLst>
              <a:ext uri="{FF2B5EF4-FFF2-40B4-BE49-F238E27FC236}">
                <a16:creationId xmlns:a16="http://schemas.microsoft.com/office/drawing/2014/main" id="{11CB7B56-D687-4517-BBBD-5752B48393E8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ijdelijke aanduiding voor dianummer 5">
            <a:extLst>
              <a:ext uri="{FF2B5EF4-FFF2-40B4-BE49-F238E27FC236}">
                <a16:creationId xmlns:a16="http://schemas.microsoft.com/office/drawing/2014/main" id="{96F150C4-E3A4-40F1-9ED4-DC76B00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426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7893"/>
            <a:ext cx="3140325" cy="216909"/>
          </a:xfrm>
        </p:spPr>
        <p:txBody>
          <a:bodyPr/>
          <a:lstStyle/>
          <a:p>
            <a:fld id="{45804E2F-6799-4914-A5D0-6B51B35EFB93}" type="datetime1">
              <a:rPr lang="nl-NL" smtClean="0"/>
              <a:t>12-03-20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7893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19539" y="-885712"/>
            <a:ext cx="175295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TABEL (100%)</a:t>
            </a:r>
          </a:p>
        </p:txBody>
      </p:sp>
      <p:sp>
        <p:nvSpPr>
          <p:cNvPr id="152" name="tabel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16221" y="1395160"/>
            <a:ext cx="11143622" cy="4471547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153" name="Instructie">
            <a:extLst>
              <a:ext uri="{FF2B5EF4-FFF2-40B4-BE49-F238E27FC236}">
                <a16:creationId xmlns:a16="http://schemas.microsoft.com/office/drawing/2014/main" id="{D8FA1774-32C6-44BB-B330-6554B0E7E12D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154" name="Meer informatie">
              <a:extLst>
                <a:ext uri="{FF2B5EF4-FFF2-40B4-BE49-F238E27FC236}">
                  <a16:creationId xmlns:a16="http://schemas.microsoft.com/office/drawing/2014/main" id="{7D53CC9C-CDBE-4DFB-AE21-4160803B4CD1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76" name="Freeform 101">
                <a:extLst>
                  <a:ext uri="{FF2B5EF4-FFF2-40B4-BE49-F238E27FC236}">
                    <a16:creationId xmlns:a16="http://schemas.microsoft.com/office/drawing/2014/main" id="{B78FDC53-F231-49E7-A154-56F8109111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D40104D5-463A-4C56-920E-DB709D9672FD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E9CD1AE4-DA73-4EC4-81C0-1F75EE829A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1D0DA284-6D84-4D36-B1B6-DB37B4EE58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F53628B-F530-4001-99B6-93A0F44C1D4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BA5E46A7-E4C0-420C-BD1B-206B69E2B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59953485-194D-42FF-82E6-0F30D398D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74094B7F-E9F2-4748-9700-863C8ED5247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234F4CA7-6E68-48F7-90A9-EA8ADB6F2D6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9CA1389-B637-4556-96EE-0093988A463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36D3135C-9114-41E0-ACB5-71D213B1A77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F466C695-CD09-4087-A78D-68D7B0B7730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D78B9D92-55AF-410D-9537-D703025B8E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7A520EAA-77FA-4ED5-A4D4-3DE2F82853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3" name="Rechte verbindingslijn 162">
              <a:extLst>
                <a:ext uri="{FF2B5EF4-FFF2-40B4-BE49-F238E27FC236}">
                  <a16:creationId xmlns:a16="http://schemas.microsoft.com/office/drawing/2014/main" id="{65918623-D162-4D5A-9A47-3A7D5A1E09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4" name="Tabel icoon">
              <a:extLst>
                <a:ext uri="{FF2B5EF4-FFF2-40B4-BE49-F238E27FC236}">
                  <a16:creationId xmlns:a16="http://schemas.microsoft.com/office/drawing/2014/main" id="{A6113588-03B7-4533-ADB2-D0A1084B39F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AFCC203-FD5B-468F-99FB-D1E8E80EFAB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41EFEE30-7FFC-401F-8547-9FBDA36DE4AC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B8972847-4D20-4203-B318-E85BAC05ED5B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F1C4E8A1-E26F-447E-9920-D066950EFDC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92C262A0-EBDF-4F9B-BF6B-E48D21785575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D4FE1558-6BE7-4FB4-BCDD-2FC1300DE2C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7DE6BDA-6F53-4F6F-883C-D71B322CD5EA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917903B9-C840-4B22-8332-0F6FF4E12BCE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pic>
        <p:nvPicPr>
          <p:cNvPr id="36" name="logo">
            <a:extLst>
              <a:ext uri="{FF2B5EF4-FFF2-40B4-BE49-F238E27FC236}">
                <a16:creationId xmlns:a16="http://schemas.microsoft.com/office/drawing/2014/main" id="{26B97214-EB17-4B4C-A83C-2409CD416F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9A76BF-A163-4EFD-8CFF-4BFA25D0FEB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D00E6290-8C9C-4F77-93B2-6502D3515E1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C27B0A1-76DD-46F5-91B4-0E59C6218A45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ACD1F38-57BF-4C6E-9241-DE4C2D895E41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89FA1D8-466C-4112-ADD7-5B535CDFB77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FD6F558-5E20-4BB5-8466-ABF62A84CBDE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167014A-79D1-475C-B572-0DD0EBEA4FC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310A694-C177-48B0-9637-F7F43795911E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244BF96B-7A55-44DD-A11B-2729D6D08EF7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8CF30CC7-24F4-486B-BE5E-9178BF47AA8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0D3D758D-F5D7-4981-9C91-0751CE0A3D7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05494EE-D0BB-48C9-98FE-C0CE5007967B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F4AC7A3-CF6E-4270-A7DC-8EFDC6DBA286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itel 1">
            <a:extLst>
              <a:ext uri="{FF2B5EF4-FFF2-40B4-BE49-F238E27FC236}">
                <a16:creationId xmlns:a16="http://schemas.microsoft.com/office/drawing/2014/main" id="{8EEC04D4-F0CA-43BD-BFB9-58F71B9D4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52" name="Onder balkje">
            <a:extLst>
              <a:ext uri="{FF2B5EF4-FFF2-40B4-BE49-F238E27FC236}">
                <a16:creationId xmlns:a16="http://schemas.microsoft.com/office/drawing/2014/main" id="{B2ACF3EC-2949-48DB-9FF3-371DCF60586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ijdelijke aanduiding voor dianummer 5">
            <a:extLst>
              <a:ext uri="{FF2B5EF4-FFF2-40B4-BE49-F238E27FC236}">
                <a16:creationId xmlns:a16="http://schemas.microsoft.com/office/drawing/2014/main" id="{6AF92EA9-37D8-4C42-88F3-48205D95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3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logo">
            <a:extLst>
              <a:ext uri="{FF2B5EF4-FFF2-40B4-BE49-F238E27FC236}">
                <a16:creationId xmlns:a16="http://schemas.microsoft.com/office/drawing/2014/main" id="{A9EF41EF-91DB-4F13-83A5-72C0E41968CA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87093" y="6122145"/>
            <a:ext cx="952038" cy="482540"/>
          </a:xfrm>
          <a:prstGeom prst="rect">
            <a:avLst/>
          </a:prstGeom>
        </p:spPr>
      </p:pic>
      <p:sp>
        <p:nvSpPr>
          <p:cNvPr id="2" name="titel">
            <a:extLst>
              <a:ext uri="{FF2B5EF4-FFF2-40B4-BE49-F238E27FC236}">
                <a16:creationId xmlns:a16="http://schemas.microsoft.com/office/drawing/2014/main" id="{5584EFC4-1262-4DCE-B5BE-6643429F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72177"/>
            <a:ext cx="11293914" cy="600744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/>
          <a:p>
            <a:r>
              <a:rPr lang="nl-NL" noProof="0" dirty="0"/>
              <a:t>Plaats hier je titel</a:t>
            </a:r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C176942F-F0F8-4066-905E-22E2B72C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464994"/>
            <a:ext cx="11268000" cy="44693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 dirty="0"/>
              <a:t>JU-LEVEL1=</a:t>
            </a:r>
            <a:r>
              <a:rPr lang="nl-NL" noProof="0" dirty="0" err="1"/>
              <a:t>Bullet</a:t>
            </a:r>
            <a:r>
              <a:rPr lang="nl-NL" noProof="0" dirty="0"/>
              <a:t> oranje</a:t>
            </a:r>
          </a:p>
          <a:p>
            <a:pPr lvl="1"/>
            <a:r>
              <a:rPr lang="nl-NL" noProof="0" dirty="0"/>
              <a:t>JU-LEVEL2=</a:t>
            </a:r>
            <a:r>
              <a:rPr lang="nl-NL" noProof="0" dirty="0" err="1"/>
              <a:t>Bullet</a:t>
            </a:r>
            <a:r>
              <a:rPr lang="nl-NL" noProof="0" dirty="0"/>
              <a:t> rood</a:t>
            </a:r>
          </a:p>
          <a:p>
            <a:pPr lvl="2"/>
            <a:r>
              <a:rPr lang="nl-NL" noProof="0" dirty="0"/>
              <a:t>JU-LEVEL3=</a:t>
            </a:r>
            <a:r>
              <a:rPr lang="nl-NL" noProof="0" dirty="0" err="1"/>
              <a:t>Bullet</a:t>
            </a:r>
            <a:r>
              <a:rPr lang="nl-NL" noProof="0" dirty="0"/>
              <a:t> blauw</a:t>
            </a:r>
          </a:p>
          <a:p>
            <a:pPr lvl="3"/>
            <a:r>
              <a:rPr lang="nl-NL" noProof="0" dirty="0"/>
              <a:t>JU-LEVEL4=</a:t>
            </a:r>
            <a:r>
              <a:rPr lang="nl-NL" noProof="0" dirty="0" err="1"/>
              <a:t>Bullet</a:t>
            </a:r>
            <a:r>
              <a:rPr lang="nl-NL" noProof="0" dirty="0"/>
              <a:t> groen</a:t>
            </a:r>
          </a:p>
          <a:p>
            <a:pPr lvl="4"/>
            <a:r>
              <a:rPr lang="nl-NL" noProof="0" dirty="0"/>
              <a:t>JU-LEVEL5=Leestekst</a:t>
            </a:r>
          </a:p>
          <a:p>
            <a:pPr lvl="5"/>
            <a:r>
              <a:rPr lang="nl-NL" noProof="0" dirty="0"/>
              <a:t>JU-LEVEL6=Subtitel</a:t>
            </a:r>
          </a:p>
          <a:p>
            <a:pPr lvl="6"/>
            <a:r>
              <a:rPr lang="nl-NL" noProof="0" dirty="0"/>
              <a:t>JU-LEVEL7=Sub-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JU-LEVEL8=Nummers</a:t>
            </a:r>
          </a:p>
          <a:p>
            <a:pPr lvl="8"/>
            <a:r>
              <a:rPr lang="nl-NL" noProof="0" dirty="0"/>
              <a:t>JU-LEVEL9=Sub-nummering</a:t>
            </a:r>
          </a:p>
        </p:txBody>
      </p:sp>
      <p:grpSp>
        <p:nvGrpSpPr>
          <p:cNvPr id="103" name="GRID" hidden="1">
            <a:extLst>
              <a:ext uri="{FF2B5EF4-FFF2-40B4-BE49-F238E27FC236}">
                <a16:creationId xmlns:a16="http://schemas.microsoft.com/office/drawing/2014/main" id="{8474276A-7378-47BC-A88E-F5BABDA49AF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F138F63C-9024-48F4-8CD3-A4992A6D91DE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0215613B-5C64-45D6-80BB-B963DC8EDE2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72465A97-6C2F-45B6-8024-AF684A3AD5D6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259D72CC-F81D-4F98-A3A5-0BAD485A58A5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28A2B9C3-3230-440F-8073-1EF9F74C13A6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3C86417D-2D40-44D5-BED5-15D4355710CE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ECE60979-D6D1-478E-90C1-26EFC26CC802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3BE90DC0-51B0-4F22-86A2-1384A52355C7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61069823-AAA4-494E-A2C2-145F92894526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D381AF8F-0B24-47CE-8CA3-95221D67D0F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36C3D69B-F065-4A21-8578-E48BFBEA8144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7" name="KADER" hidden="1">
            <a:extLst>
              <a:ext uri="{FF2B5EF4-FFF2-40B4-BE49-F238E27FC236}">
                <a16:creationId xmlns:a16="http://schemas.microsoft.com/office/drawing/2014/main" id="{E6E7F0C9-3A01-4084-9EFF-E9B01BB674B9}"/>
              </a:ext>
            </a:extLst>
          </p:cNvPr>
          <p:cNvGrpSpPr/>
          <p:nvPr userDrawn="1"/>
        </p:nvGrpSpPr>
        <p:grpSpPr>
          <a:xfrm>
            <a:off x="-355722" y="-212464"/>
            <a:ext cx="12894355" cy="7257527"/>
            <a:chOff x="-355722" y="-212464"/>
            <a:chExt cx="12894355" cy="7257527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A8EF71D-19CD-4203-9B9C-9F56A2224E5B}"/>
                </a:ext>
              </a:extLst>
            </p:cNvPr>
            <p:cNvSpPr/>
            <p:nvPr userDrawn="1"/>
          </p:nvSpPr>
          <p:spPr>
            <a:xfrm rot="16200000">
              <a:off x="8439105" y="3287562"/>
              <a:ext cx="7257527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EDA6DA0-A430-44EF-88B3-6F36E44BBC17}"/>
                </a:ext>
              </a:extLst>
            </p:cNvPr>
            <p:cNvSpPr/>
            <p:nvPr userDrawn="1"/>
          </p:nvSpPr>
          <p:spPr>
            <a:xfrm rot="16200000">
              <a:off x="-3498895" y="3287562"/>
              <a:ext cx="7257527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7A82A2E-5716-4F29-AA63-0242AA0E4216}"/>
                </a:ext>
              </a:extLst>
            </p:cNvPr>
            <p:cNvSpPr/>
            <p:nvPr userDrawn="1"/>
          </p:nvSpPr>
          <p:spPr>
            <a:xfrm>
              <a:off x="-355722" y="-5619"/>
              <a:ext cx="12894355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BCF563EC-A799-4E63-B987-7B93FFBDF726}"/>
                </a:ext>
              </a:extLst>
            </p:cNvPr>
            <p:cNvSpPr/>
            <p:nvPr userDrawn="1"/>
          </p:nvSpPr>
          <p:spPr>
            <a:xfrm>
              <a:off x="-355722" y="6604685"/>
              <a:ext cx="12894355" cy="257475"/>
            </a:xfrm>
            <a:prstGeom prst="rect">
              <a:avLst/>
            </a:prstGeom>
            <a:solidFill>
              <a:schemeClr val="accent3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</p:grpSp>
      <p:sp>
        <p:nvSpPr>
          <p:cNvPr id="4" name="datum">
            <a:extLst>
              <a:ext uri="{FF2B5EF4-FFF2-40B4-BE49-F238E27FC236}">
                <a16:creationId xmlns:a16="http://schemas.microsoft.com/office/drawing/2014/main" id="{BA8A27F1-40C7-4ABA-A23D-ABF73FB6F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45707" y="6376061"/>
            <a:ext cx="3140325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3BC5AFA-D9DA-4B84-B0D7-1918E212144A}" type="datetime1">
              <a:rPr lang="nl-NL" smtClean="0"/>
              <a:t>12-03-20</a:t>
            </a:fld>
            <a:endParaRPr lang="nl-NL" dirty="0"/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A8CC3061-3BED-4D38-839F-6419010C8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6910" y="6376061"/>
            <a:ext cx="6718797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&lt;Plaats hier je voettekst&gt;</a:t>
            </a:r>
            <a:endParaRPr lang="nl-NL" dirty="0"/>
          </a:p>
        </p:txBody>
      </p:sp>
      <p:sp>
        <p:nvSpPr>
          <p:cNvPr id="6" name="nummer">
            <a:extLst>
              <a:ext uri="{FF2B5EF4-FFF2-40B4-BE49-F238E27FC236}">
                <a16:creationId xmlns:a16="http://schemas.microsoft.com/office/drawing/2014/main" id="{94213057-4619-486A-8604-BE7285D39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62" y="6376061"/>
            <a:ext cx="392576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0E7476D2-0896-4839-9387-ABF8745D58E4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22" name="logoboven">
            <a:extLst>
              <a:ext uri="{FF2B5EF4-FFF2-40B4-BE49-F238E27FC236}">
                <a16:creationId xmlns:a16="http://schemas.microsoft.com/office/drawing/2014/main" id="{CBC6162C-9627-4687-89A5-937B0031F48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5266" y="-1395191"/>
            <a:ext cx="952381" cy="4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4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18" r:id="rId2"/>
    <p:sldLayoutId id="2147483736" r:id="rId3"/>
    <p:sldLayoutId id="2147483723" r:id="rId4"/>
    <p:sldLayoutId id="2147483725" r:id="rId5"/>
    <p:sldLayoutId id="2147483730" r:id="rId6"/>
    <p:sldLayoutId id="2147483731" r:id="rId7"/>
    <p:sldLayoutId id="2147483732" r:id="rId8"/>
    <p:sldLayoutId id="2147483733" r:id="rId9"/>
    <p:sldLayoutId id="2147483737" r:id="rId10"/>
    <p:sldLayoutId id="2147483738" r:id="rId11"/>
    <p:sldLayoutId id="2147483739" r:id="rId12"/>
    <p:sldLayoutId id="2147483740" r:id="rId13"/>
    <p:sldLayoutId id="2147483721" r:id="rId14"/>
    <p:sldLayoutId id="2147483741" r:id="rId15"/>
    <p:sldLayoutId id="2147483745" r:id="rId16"/>
    <p:sldLayoutId id="2147483743" r:id="rId17"/>
    <p:sldLayoutId id="2147483746" r:id="rId18"/>
  </p:sldLayoutIdLst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Tx/>
        <a:buBlip>
          <a:blip r:embed="rId23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Tx/>
        <a:buBlip>
          <a:blip r:embed="rId24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25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26"/>
        </a:buBlip>
        <a:tabLst/>
        <a:defRPr sz="2000" b="0" kern="1200" cap="none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533400" indent="-271463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Font typeface="Calibri" panose="020F0502020204030204" pitchFamily="34" charset="0"/>
        <a:buChar char="→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61938" indent="-2619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36575" indent="-2746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2000" kern="1200" cap="none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430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ustandaard.nl/standaard_afspraken/hoger-onderwijs-data-exchange/" TargetMode="External"/><Relationship Id="rId13" Type="http://schemas.microsoft.com/office/2007/relationships/hdphoto" Target="../media/hdphoto1.wdp"/><Relationship Id="rId18" Type="http://schemas.openxmlformats.org/officeDocument/2006/relationships/image" Target="../media/image39.png"/><Relationship Id="rId3" Type="http://schemas.openxmlformats.org/officeDocument/2006/relationships/hyperlink" Target="https://www.imsglobal.org/activity/onerosterlis" TargetMode="External"/><Relationship Id="rId21" Type="http://schemas.openxmlformats.org/officeDocument/2006/relationships/image" Target="../media/image42.svg"/><Relationship Id="rId7" Type="http://schemas.openxmlformats.org/officeDocument/2006/relationships/hyperlink" Target="https://wiki.surfnet.nl/display/surfconextdev/SAML+Basics" TargetMode="External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5" Type="http://schemas.openxmlformats.org/officeDocument/2006/relationships/image" Target="../media/image46.svg"/><Relationship Id="rId2" Type="http://schemas.openxmlformats.org/officeDocument/2006/relationships/hyperlink" Target="https://openonderwijsapi.nl/" TargetMode="Externa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iki.surfnet.nl/display/surfconextdev/OpenID+Connect+basics" TargetMode="External"/><Relationship Id="rId11" Type="http://schemas.openxmlformats.org/officeDocument/2006/relationships/hyperlink" Target="https://hora.surf.nl/index.php?title=Hoofdpagina" TargetMode="External"/><Relationship Id="rId24" Type="http://schemas.openxmlformats.org/officeDocument/2006/relationships/image" Target="../media/image45.png"/><Relationship Id="rId5" Type="http://schemas.openxmlformats.org/officeDocument/2006/relationships/hyperlink" Target="https://www.imsglobal.org/spec/lti/v1p3" TargetMode="External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10" Type="http://schemas.openxmlformats.org/officeDocument/2006/relationships/hyperlink" Target="https://www.edustandaard.nl/standaard_afspraken/uitwisseling-leerlinggegevens-en-resultaten-uwlr/" TargetMode="External"/><Relationship Id="rId19" Type="http://schemas.openxmlformats.org/officeDocument/2006/relationships/image" Target="../media/image40.svg"/><Relationship Id="rId4" Type="http://schemas.openxmlformats.org/officeDocument/2006/relationships/hyperlink" Target="https://www.imsglobal.org/edu-api" TargetMode="External"/><Relationship Id="rId9" Type="http://schemas.openxmlformats.org/officeDocument/2006/relationships/hyperlink" Target="https://www.rio-onderwijs.nl/wat-is-rio" TargetMode="Externa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62666F4-3243-F54F-8DE7-B96B352934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0" b="13760"/>
          <a:stretch>
            <a:fillRect/>
          </a:stretch>
        </p:blipFill>
        <p:spPr/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F489F854-1B18-4521-B332-A14A4D8B0442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nl-NL" dirty="0"/>
              <a:t>Terugblik 2019</a:t>
            </a:r>
          </a:p>
          <a:p>
            <a:r>
              <a:rPr lang="nl-NL" dirty="0"/>
              <a:t>Vooruitblik 2020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88CE3C-D5D2-4760-B29E-A97C9E422DEF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24521" y="2322059"/>
            <a:ext cx="4875645" cy="974116"/>
          </a:xfrm>
        </p:spPr>
        <p:txBody>
          <a:bodyPr/>
          <a:lstStyle/>
          <a:p>
            <a:r>
              <a:rPr lang="nl-NL" dirty="0"/>
              <a:t>Bevindingen gebruik OOAPI door SURF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807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A749-158D-D349-8690-F6838AD4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IMS </a:t>
            </a:r>
            <a:r>
              <a:rPr lang="nl-NL" dirty="0" err="1"/>
              <a:t>eduAPI</a:t>
            </a:r>
            <a:r>
              <a:rPr lang="nl-NL" dirty="0"/>
              <a:t>: ontwikkelingsrichting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1CEE19-2111-5243-9CD0-F391BB075A7B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99D08-C3F0-4F43-A7B0-B380FBB3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EA3CF-1084-6D4C-9C72-E2CD105AC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608" y="982349"/>
            <a:ext cx="7135769" cy="550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2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 4">
            <a:extLst>
              <a:ext uri="{FF2B5EF4-FFF2-40B4-BE49-F238E27FC236}">
                <a16:creationId xmlns:a16="http://schemas.microsoft.com/office/drawing/2014/main" id="{9A88514E-653D-4499-ADD9-FC459C449C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7091" y="761132"/>
          <a:ext cx="11436923" cy="573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691">
                  <a:extLst>
                    <a:ext uri="{9D8B030D-6E8A-4147-A177-3AD203B41FA5}">
                      <a16:colId xmlns:a16="http://schemas.microsoft.com/office/drawing/2014/main" val="3467446599"/>
                    </a:ext>
                  </a:extLst>
                </a:gridCol>
                <a:gridCol w="2835563">
                  <a:extLst>
                    <a:ext uri="{9D8B030D-6E8A-4147-A177-3AD203B41FA5}">
                      <a16:colId xmlns:a16="http://schemas.microsoft.com/office/drawing/2014/main" val="27617454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498834613"/>
                    </a:ext>
                  </a:extLst>
                </a:gridCol>
                <a:gridCol w="498764">
                  <a:extLst>
                    <a:ext uri="{9D8B030D-6E8A-4147-A177-3AD203B41FA5}">
                      <a16:colId xmlns:a16="http://schemas.microsoft.com/office/drawing/2014/main" val="3371267232"/>
                    </a:ext>
                  </a:extLst>
                </a:gridCol>
                <a:gridCol w="988291">
                  <a:extLst>
                    <a:ext uri="{9D8B030D-6E8A-4147-A177-3AD203B41FA5}">
                      <a16:colId xmlns:a16="http://schemas.microsoft.com/office/drawing/2014/main" val="3852108629"/>
                    </a:ext>
                  </a:extLst>
                </a:gridCol>
                <a:gridCol w="785091">
                  <a:extLst>
                    <a:ext uri="{9D8B030D-6E8A-4147-A177-3AD203B41FA5}">
                      <a16:colId xmlns:a16="http://schemas.microsoft.com/office/drawing/2014/main" val="721926594"/>
                    </a:ext>
                  </a:extLst>
                </a:gridCol>
                <a:gridCol w="461818">
                  <a:extLst>
                    <a:ext uri="{9D8B030D-6E8A-4147-A177-3AD203B41FA5}">
                      <a16:colId xmlns:a16="http://schemas.microsoft.com/office/drawing/2014/main" val="1653209874"/>
                    </a:ext>
                  </a:extLst>
                </a:gridCol>
                <a:gridCol w="692727">
                  <a:extLst>
                    <a:ext uri="{9D8B030D-6E8A-4147-A177-3AD203B41FA5}">
                      <a16:colId xmlns:a16="http://schemas.microsoft.com/office/drawing/2014/main" val="3279380237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824002998"/>
                    </a:ext>
                  </a:extLst>
                </a:gridCol>
                <a:gridCol w="766619">
                  <a:extLst>
                    <a:ext uri="{9D8B030D-6E8A-4147-A177-3AD203B41FA5}">
                      <a16:colId xmlns:a16="http://schemas.microsoft.com/office/drawing/2014/main" val="2468364996"/>
                    </a:ext>
                  </a:extLst>
                </a:gridCol>
                <a:gridCol w="591127">
                  <a:extLst>
                    <a:ext uri="{9D8B030D-6E8A-4147-A177-3AD203B41FA5}">
                      <a16:colId xmlns:a16="http://schemas.microsoft.com/office/drawing/2014/main" val="1176337778"/>
                    </a:ext>
                  </a:extLst>
                </a:gridCol>
                <a:gridCol w="720436">
                  <a:extLst>
                    <a:ext uri="{9D8B030D-6E8A-4147-A177-3AD203B41FA5}">
                      <a16:colId xmlns:a16="http://schemas.microsoft.com/office/drawing/2014/main" val="3154592518"/>
                    </a:ext>
                  </a:extLst>
                </a:gridCol>
                <a:gridCol w="685796">
                  <a:extLst>
                    <a:ext uri="{9D8B030D-6E8A-4147-A177-3AD203B41FA5}">
                      <a16:colId xmlns:a16="http://schemas.microsoft.com/office/drawing/2014/main" val="152998729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nl-NL" sz="1800" dirty="0" err="1">
                          <a:solidFill>
                            <a:schemeClr val="bg1"/>
                          </a:solidFill>
                        </a:rPr>
                        <a:t>Use</a:t>
                      </a:r>
                      <a:r>
                        <a:rPr lang="nl-NL" sz="1800" dirty="0">
                          <a:solidFill>
                            <a:schemeClr val="bg1"/>
                          </a:solidFill>
                        </a:rPr>
                        <a:t> Case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l-NL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OOAPI</a:t>
                      </a:r>
                      <a:endParaRPr lang="nl-NL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LIS</a:t>
                      </a:r>
                      <a:endParaRPr lang="nl-NL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OneRoster</a:t>
                      </a:r>
                      <a:endParaRPr lang="nl-NL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chemeClr val="bg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edu-api</a:t>
                      </a:r>
                      <a:endParaRPr lang="nl-NL" sz="140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solidFill>
                            <a:schemeClr val="bg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LTI</a:t>
                      </a:r>
                      <a:endParaRPr lang="nl-NL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solidFill>
                            <a:schemeClr val="bg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OIDC</a:t>
                      </a:r>
                      <a:endParaRPr lang="nl-NL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solidFill>
                            <a:schemeClr val="bg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SAML</a:t>
                      </a:r>
                      <a:endParaRPr lang="nl-NL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solidFill>
                            <a:schemeClr val="bg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Hodex</a:t>
                      </a:r>
                      <a:endParaRPr lang="nl-NL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solidFill>
                            <a:schemeClr val="bg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RIO</a:t>
                      </a:r>
                      <a:endParaRPr lang="nl-NL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solidFill>
                            <a:schemeClr val="bg1"/>
                          </a:solidFill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UWLR</a:t>
                      </a:r>
                      <a:endParaRPr lang="nl-NL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1400" dirty="0">
                          <a:solidFill>
                            <a:schemeClr val="bg1"/>
                          </a:solidFill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HORA</a:t>
                      </a:r>
                      <a:endParaRPr lang="nl-NL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564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sz="1400" dirty="0"/>
                    </a:p>
                    <a:p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dirty="0"/>
                        <a:t>Voeden studenten app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400" dirty="0"/>
                        <a:t>* Rooster * cijfers * locatie gebouwen * docenten * vakken * beschikbare werkplekken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dirty="0"/>
                        <a:t>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964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Onderwijsaanboddata</a:t>
                      </a:r>
                    </a:p>
                    <a:p>
                      <a:r>
                        <a:rPr lang="nl-NL" sz="1400" dirty="0"/>
                        <a:t>* Overzicht van alle onderwijs(aanbod) eenheden over instellingen heen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20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FPLO context </a:t>
                      </a:r>
                      <a:r>
                        <a:rPr lang="nl-NL" sz="1400" dirty="0" err="1"/>
                        <a:t>provisioning</a:t>
                      </a:r>
                      <a:endParaRPr lang="nl-NL" sz="1400" dirty="0"/>
                    </a:p>
                    <a:p>
                      <a:r>
                        <a:rPr lang="nl-NL" sz="1400" dirty="0"/>
                        <a:t>* Groepsinformatie * informatie voor leveranciers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16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Intekenen op onderwijsaanbod eenheden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76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Aanleveren onderwijsaanboddata. * opleidingen * </a:t>
                      </a:r>
                      <a:r>
                        <a:rPr lang="nl-NL" sz="1400" dirty="0" err="1"/>
                        <a:t>minoren</a:t>
                      </a:r>
                      <a:r>
                        <a:rPr lang="nl-NL" sz="1400" dirty="0"/>
                        <a:t>  *onderwijseenheden * open dagen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6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Personalisatie gegevens voor een portaal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455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Common Data Model (CDM) inspiratie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948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nl-N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dirty="0"/>
                        <a:t>System-</a:t>
                      </a:r>
                      <a:r>
                        <a:rPr lang="nl-NL" sz="1400" dirty="0" err="1"/>
                        <a:t>to</a:t>
                      </a:r>
                      <a:r>
                        <a:rPr lang="nl-NL" sz="1400" dirty="0"/>
                        <a:t>-system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✔</a:t>
                      </a:r>
                      <a:endParaRPr lang="nl-NL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b="1" dirty="0"/>
                        <a:t>✔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765378"/>
                  </a:ext>
                </a:extLst>
              </a:tr>
            </a:tbl>
          </a:graphicData>
        </a:graphic>
      </p:graphicFrame>
      <p:pic>
        <p:nvPicPr>
          <p:cNvPr id="7" name="Afbeelding 6">
            <a:extLst>
              <a:ext uri="{FF2B5EF4-FFF2-40B4-BE49-F238E27FC236}">
                <a16:creationId xmlns:a16="http://schemas.microsoft.com/office/drawing/2014/main" id="{259C6E31-F25D-4090-85BE-EE5E2192AA8F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0" b="98167" l="1000" r="99167">
                        <a14:foregroundMark x1="89462" y1="15642" x2="98000" y2="17667"/>
                        <a14:foregroundMark x1="65667" y1="10000" x2="72756" y2="11681"/>
                        <a14:foregroundMark x1="98000" y1="17667" x2="97000" y2="10500"/>
                        <a14:foregroundMark x1="73500" y1="6333" x2="95495" y2="3779"/>
                        <a14:foregroundMark x1="53791" y1="92504" x2="77667" y2="98167"/>
                        <a14:foregroundMark x1="51667" y1="90833" x2="51542" y2="91583"/>
                        <a14:foregroundMark x1="8167" y1="80500" x2="1000" y2="83667"/>
                        <a14:foregroundMark x1="84833" y1="1500" x2="78833" y2="2167"/>
                        <a14:backgroundMark x1="50500" y1="93333" x2="50500" y2="93333"/>
                        <a14:backgroundMark x1="51667" y1="92000" x2="51667" y2="92000"/>
                        <a14:backgroundMark x1="50500" y1="92000" x2="52333" y2="96333"/>
                        <a14:backgroundMark x1="68667" y1="14167" x2="89667" y2="15333"/>
                        <a14:backgroundMark x1="98167" y1="2667" x2="99333" y2="8667"/>
                        <a14:backgroundMark x1="72167" y1="11833" x2="72167" y2="11833"/>
                        <a14:backgroundMark x1="72167" y1="12333" x2="73500" y2="1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367" y="6480040"/>
            <a:ext cx="342358" cy="34235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2BF8AEC5-63DA-4939-A39A-6ADE8BE37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0" b="98167" l="1000" r="99167">
                        <a14:foregroundMark x1="89462" y1="15642" x2="98000" y2="17667"/>
                        <a14:foregroundMark x1="65667" y1="10000" x2="72756" y2="11681"/>
                        <a14:foregroundMark x1="98000" y1="17667" x2="97000" y2="10500"/>
                        <a14:foregroundMark x1="73500" y1="6333" x2="95495" y2="3779"/>
                        <a14:foregroundMark x1="53791" y1="92504" x2="77667" y2="98167"/>
                        <a14:foregroundMark x1="51667" y1="90833" x2="51542" y2="91583"/>
                        <a14:foregroundMark x1="8167" y1="80500" x2="1000" y2="83667"/>
                        <a14:foregroundMark x1="84833" y1="1500" x2="78833" y2="2167"/>
                        <a14:backgroundMark x1="50500" y1="93333" x2="50500" y2="93333"/>
                        <a14:backgroundMark x1="51667" y1="92000" x2="51667" y2="92000"/>
                        <a14:backgroundMark x1="50500" y1="92000" x2="52333" y2="96333"/>
                        <a14:backgroundMark x1="68667" y1="14167" x2="89667" y2="15333"/>
                        <a14:backgroundMark x1="98167" y1="2667" x2="99333" y2="8667"/>
                        <a14:backgroundMark x1="72167" y1="11833" x2="72167" y2="11833"/>
                        <a14:backgroundMark x1="72167" y1="12333" x2="73500" y2="1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5268" y="6484772"/>
            <a:ext cx="342358" cy="34235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B9AD5E7F-E388-4517-B35A-E1A10967FCAB}"/>
              </a:ext>
            </a:extLst>
          </p:cNvPr>
          <p:cNvSpPr txBox="1"/>
          <p:nvPr/>
        </p:nvSpPr>
        <p:spPr>
          <a:xfrm>
            <a:off x="526828" y="6514621"/>
            <a:ext cx="208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Geborgd bij </a:t>
            </a:r>
            <a:r>
              <a:rPr lang="nl-NL" sz="1400" dirty="0" err="1"/>
              <a:t>Edustandaard</a:t>
            </a:r>
            <a:endParaRPr lang="nl-NL" sz="1400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59620DC2-1C8F-4FD1-8FF1-A52C1573C122}"/>
              </a:ext>
            </a:extLst>
          </p:cNvPr>
          <p:cNvSpPr txBox="1"/>
          <p:nvPr/>
        </p:nvSpPr>
        <p:spPr>
          <a:xfrm>
            <a:off x="3155728" y="6479607"/>
            <a:ext cx="4408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In onderzoek voor forum standaardisatie pas toe of leg uit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B9DE405-29B3-4AE7-B99E-9F99E7B44CCA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0" b="98167" l="1000" r="99167">
                        <a14:foregroundMark x1="89462" y1="15642" x2="98000" y2="17667"/>
                        <a14:foregroundMark x1="65667" y1="10000" x2="72756" y2="11681"/>
                        <a14:foregroundMark x1="98000" y1="17667" x2="97000" y2="10500"/>
                        <a14:foregroundMark x1="73500" y1="6333" x2="95495" y2="3779"/>
                        <a14:foregroundMark x1="53791" y1="92504" x2="77667" y2="98167"/>
                        <a14:foregroundMark x1="51667" y1="90833" x2="51542" y2="91583"/>
                        <a14:foregroundMark x1="8167" y1="80500" x2="1000" y2="83667"/>
                        <a14:foregroundMark x1="84833" y1="1500" x2="78833" y2="2167"/>
                        <a14:backgroundMark x1="50500" y1="93333" x2="50500" y2="93333"/>
                        <a14:backgroundMark x1="51667" y1="92000" x2="51667" y2="92000"/>
                        <a14:backgroundMark x1="50500" y1="92000" x2="52333" y2="96333"/>
                        <a14:backgroundMark x1="68667" y1="14167" x2="89667" y2="15333"/>
                        <a14:backgroundMark x1="98167" y1="2667" x2="99333" y2="8667"/>
                        <a14:backgroundMark x1="72167" y1="11833" x2="72167" y2="11833"/>
                        <a14:backgroundMark x1="72167" y1="12333" x2="73500" y2="1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82952" y="6505369"/>
            <a:ext cx="342358" cy="342358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3C4930BD-0EEA-4813-A4BA-F879D4B06F8F}"/>
              </a:ext>
            </a:extLst>
          </p:cNvPr>
          <p:cNvSpPr txBox="1"/>
          <p:nvPr/>
        </p:nvSpPr>
        <p:spPr>
          <a:xfrm>
            <a:off x="7962205" y="6479607"/>
            <a:ext cx="3846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Valt onder forum standaardisatie pas toe of leg uit</a:t>
            </a:r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56F888B1-A9D3-4E2D-8138-43E5AC441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0" b="98167" l="1000" r="99167">
                        <a14:foregroundMark x1="89462" y1="15642" x2="98000" y2="17667"/>
                        <a14:foregroundMark x1="65667" y1="10000" x2="72756" y2="11681"/>
                        <a14:foregroundMark x1="98000" y1="17667" x2="97000" y2="10500"/>
                        <a14:foregroundMark x1="73500" y1="6333" x2="95495" y2="3779"/>
                        <a14:foregroundMark x1="53791" y1="92504" x2="77667" y2="98167"/>
                        <a14:foregroundMark x1="51667" y1="90833" x2="51542" y2="91583"/>
                        <a14:foregroundMark x1="8167" y1="80500" x2="1000" y2="83667"/>
                        <a14:foregroundMark x1="84833" y1="1500" x2="78833" y2="2167"/>
                        <a14:backgroundMark x1="50500" y1="93333" x2="50500" y2="93333"/>
                        <a14:backgroundMark x1="51667" y1="92000" x2="51667" y2="92000"/>
                        <a14:backgroundMark x1="50500" y1="92000" x2="52333" y2="96333"/>
                        <a14:backgroundMark x1="68667" y1="14167" x2="89667" y2="15333"/>
                        <a14:backgroundMark x1="98167" y1="2667" x2="99333" y2="8667"/>
                        <a14:backgroundMark x1="72167" y1="11833" x2="72167" y2="11833"/>
                        <a14:backgroundMark x1="72167" y1="12333" x2="73500" y2="1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3704" y="811463"/>
            <a:ext cx="268524" cy="26852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FB711B5-C5A7-4641-A3A3-002BDAB47E28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0" b="98167" l="1000" r="99167">
                        <a14:foregroundMark x1="89462" y1="15642" x2="98000" y2="17667"/>
                        <a14:foregroundMark x1="65667" y1="10000" x2="72756" y2="11681"/>
                        <a14:foregroundMark x1="98000" y1="17667" x2="97000" y2="10500"/>
                        <a14:foregroundMark x1="73500" y1="6333" x2="95495" y2="3779"/>
                        <a14:foregroundMark x1="53791" y1="92504" x2="77667" y2="98167"/>
                        <a14:foregroundMark x1="51667" y1="90833" x2="51542" y2="91583"/>
                        <a14:foregroundMark x1="8167" y1="80500" x2="1000" y2="83667"/>
                        <a14:foregroundMark x1="84833" y1="1500" x2="78833" y2="2167"/>
                        <a14:backgroundMark x1="50500" y1="93333" x2="50500" y2="93333"/>
                        <a14:backgroundMark x1="51667" y1="92000" x2="51667" y2="92000"/>
                        <a14:backgroundMark x1="50500" y1="92000" x2="52333" y2="96333"/>
                        <a14:backgroundMark x1="68667" y1="14167" x2="89667" y2="15333"/>
                        <a14:backgroundMark x1="98167" y1="2667" x2="99333" y2="8667"/>
                        <a14:backgroundMark x1="72167" y1="11833" x2="72167" y2="11833"/>
                        <a14:backgroundMark x1="72167" y1="12333" x2="73500" y2="1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17514" y="812350"/>
            <a:ext cx="276825" cy="27682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8D4F782E-6C7F-43A6-9180-1EF306EC8E6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0" b="98167" l="1000" r="99167">
                        <a14:foregroundMark x1="89462" y1="15642" x2="98000" y2="17667"/>
                        <a14:foregroundMark x1="65667" y1="10000" x2="72756" y2="11681"/>
                        <a14:foregroundMark x1="98000" y1="17667" x2="97000" y2="10500"/>
                        <a14:foregroundMark x1="73500" y1="6333" x2="95495" y2="3779"/>
                        <a14:foregroundMark x1="53791" y1="92504" x2="77667" y2="98167"/>
                        <a14:foregroundMark x1="51667" y1="90833" x2="51542" y2="91583"/>
                        <a14:foregroundMark x1="8167" y1="80500" x2="1000" y2="83667"/>
                        <a14:foregroundMark x1="84833" y1="1500" x2="78833" y2="2167"/>
                        <a14:backgroundMark x1="50500" y1="93333" x2="50500" y2="93333"/>
                        <a14:backgroundMark x1="51667" y1="92000" x2="51667" y2="92000"/>
                        <a14:backgroundMark x1="50500" y1="92000" x2="52333" y2="96333"/>
                        <a14:backgroundMark x1="68667" y1="14167" x2="89667" y2="15333"/>
                        <a14:backgroundMark x1="98167" y1="2667" x2="99333" y2="8667"/>
                        <a14:backgroundMark x1="72167" y1="11833" x2="72167" y2="11833"/>
                        <a14:backgroundMark x1="72167" y1="12333" x2="73500" y2="1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88592" y="807313"/>
            <a:ext cx="276825" cy="27682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4E04A925-1A34-4AEE-8E8F-2DCBE957F7E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0" b="98167" l="1000" r="99167">
                        <a14:foregroundMark x1="89462" y1="15642" x2="98000" y2="17667"/>
                        <a14:foregroundMark x1="65667" y1="10000" x2="72756" y2="11681"/>
                        <a14:foregroundMark x1="98000" y1="17667" x2="97000" y2="10500"/>
                        <a14:foregroundMark x1="73500" y1="6333" x2="95495" y2="3779"/>
                        <a14:foregroundMark x1="53791" y1="92504" x2="77667" y2="98167"/>
                        <a14:foregroundMark x1="51667" y1="90833" x2="51542" y2="91583"/>
                        <a14:foregroundMark x1="8167" y1="80500" x2="1000" y2="83667"/>
                        <a14:foregroundMark x1="84833" y1="1500" x2="78833" y2="2167"/>
                        <a14:backgroundMark x1="50500" y1="93333" x2="50500" y2="93333"/>
                        <a14:backgroundMark x1="51667" y1="92000" x2="51667" y2="92000"/>
                        <a14:backgroundMark x1="50500" y1="92000" x2="52333" y2="96333"/>
                        <a14:backgroundMark x1="68667" y1="14167" x2="89667" y2="15333"/>
                        <a14:backgroundMark x1="98167" y1="2667" x2="99333" y2="8667"/>
                        <a14:backgroundMark x1="72167" y1="11833" x2="72167" y2="11833"/>
                        <a14:backgroundMark x1="72167" y1="12333" x2="73500" y2="1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0703" y="798077"/>
            <a:ext cx="276825" cy="276825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905AFBC9-92EF-404D-B0FD-6B1B9B31BED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rgbClr val="4472C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0" b="98167" l="1000" r="99167">
                        <a14:foregroundMark x1="89462" y1="15642" x2="98000" y2="17667"/>
                        <a14:foregroundMark x1="65667" y1="10000" x2="72756" y2="11681"/>
                        <a14:foregroundMark x1="98000" y1="17667" x2="97000" y2="10500"/>
                        <a14:foregroundMark x1="73500" y1="6333" x2="95495" y2="3779"/>
                        <a14:foregroundMark x1="53791" y1="92504" x2="77667" y2="98167"/>
                        <a14:foregroundMark x1="51667" y1="90833" x2="51542" y2="91583"/>
                        <a14:foregroundMark x1="8167" y1="80500" x2="1000" y2="83667"/>
                        <a14:foregroundMark x1="84833" y1="1500" x2="78833" y2="2167"/>
                        <a14:backgroundMark x1="50500" y1="93333" x2="50500" y2="93333"/>
                        <a14:backgroundMark x1="51667" y1="92000" x2="51667" y2="92000"/>
                        <a14:backgroundMark x1="50500" y1="92000" x2="52333" y2="96333"/>
                        <a14:backgroundMark x1="68667" y1="14167" x2="89667" y2="15333"/>
                        <a14:backgroundMark x1="98167" y1="2667" x2="99333" y2="8667"/>
                        <a14:backgroundMark x1="72167" y1="11833" x2="72167" y2="11833"/>
                        <a14:backgroundMark x1="72167" y1="12333" x2="73500" y2="1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6589" y="815614"/>
            <a:ext cx="276825" cy="276825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C2E043F8-ABCB-4434-96AF-E89CDBDD916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500" b="98167" l="1000" r="99167">
                        <a14:foregroundMark x1="89462" y1="15642" x2="98000" y2="17667"/>
                        <a14:foregroundMark x1="65667" y1="10000" x2="72756" y2="11681"/>
                        <a14:foregroundMark x1="98000" y1="17667" x2="97000" y2="10500"/>
                        <a14:foregroundMark x1="73500" y1="6333" x2="95495" y2="3779"/>
                        <a14:foregroundMark x1="53791" y1="92504" x2="77667" y2="98167"/>
                        <a14:foregroundMark x1="51667" y1="90833" x2="51542" y2="91583"/>
                        <a14:foregroundMark x1="8167" y1="80500" x2="1000" y2="83667"/>
                        <a14:foregroundMark x1="84833" y1="1500" x2="78833" y2="2167"/>
                        <a14:backgroundMark x1="50500" y1="93333" x2="50500" y2="93333"/>
                        <a14:backgroundMark x1="51667" y1="92000" x2="51667" y2="92000"/>
                        <a14:backgroundMark x1="50500" y1="92000" x2="52333" y2="96333"/>
                        <a14:backgroundMark x1="68667" y1="14167" x2="89667" y2="15333"/>
                        <a14:backgroundMark x1="98167" y1="2667" x2="99333" y2="8667"/>
                        <a14:backgroundMark x1="72167" y1="11833" x2="72167" y2="11833"/>
                        <a14:backgroundMark x1="72167" y1="12333" x2="73500" y2="13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8656" y="815614"/>
            <a:ext cx="268524" cy="268524"/>
          </a:xfrm>
          <a:prstGeom prst="rect">
            <a:avLst/>
          </a:prstGeom>
        </p:spPr>
      </p:pic>
      <p:sp>
        <p:nvSpPr>
          <p:cNvPr id="2" name="Linkeraccolade 1">
            <a:extLst>
              <a:ext uri="{FF2B5EF4-FFF2-40B4-BE49-F238E27FC236}">
                <a16:creationId xmlns:a16="http://schemas.microsoft.com/office/drawing/2014/main" id="{FE2E8D10-F446-4E50-AD30-1109108F721B}"/>
              </a:ext>
            </a:extLst>
          </p:cNvPr>
          <p:cNvSpPr/>
          <p:nvPr/>
        </p:nvSpPr>
        <p:spPr>
          <a:xfrm rot="5400000">
            <a:off x="5864233" y="-434857"/>
            <a:ext cx="140338" cy="22516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87E640F-CC81-41AD-8AD2-D0EB3F567FC3}"/>
              </a:ext>
            </a:extLst>
          </p:cNvPr>
          <p:cNvSpPr txBox="1"/>
          <p:nvPr/>
        </p:nvSpPr>
        <p:spPr>
          <a:xfrm>
            <a:off x="5711424" y="36535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LIS</a:t>
            </a:r>
          </a:p>
        </p:txBody>
      </p:sp>
      <p:sp>
        <p:nvSpPr>
          <p:cNvPr id="20" name="Linkeraccolade 19">
            <a:extLst>
              <a:ext uri="{FF2B5EF4-FFF2-40B4-BE49-F238E27FC236}">
                <a16:creationId xmlns:a16="http://schemas.microsoft.com/office/drawing/2014/main" id="{655EDDDE-DB0D-46A2-960C-452B01820FD1}"/>
              </a:ext>
            </a:extLst>
          </p:cNvPr>
          <p:cNvSpPr/>
          <p:nvPr/>
        </p:nvSpPr>
        <p:spPr>
          <a:xfrm rot="5400000">
            <a:off x="6015676" y="-980529"/>
            <a:ext cx="341344" cy="2755532"/>
          </a:xfrm>
          <a:prstGeom prst="leftBrace">
            <a:avLst>
              <a:gd name="adj1" fmla="val 1348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333F1F8D-BD1F-4EFB-8B3A-E2135F0F11BF}"/>
              </a:ext>
            </a:extLst>
          </p:cNvPr>
          <p:cNvSpPr txBox="1"/>
          <p:nvPr/>
        </p:nvSpPr>
        <p:spPr>
          <a:xfrm>
            <a:off x="5926407" y="2376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IMS</a:t>
            </a:r>
          </a:p>
        </p:txBody>
      </p:sp>
      <p:pic>
        <p:nvPicPr>
          <p:cNvPr id="6" name="Graphic 5" descr="Smartphone">
            <a:extLst>
              <a:ext uri="{FF2B5EF4-FFF2-40B4-BE49-F238E27FC236}">
                <a16:creationId xmlns:a16="http://schemas.microsoft.com/office/drawing/2014/main" id="{9511284D-DD35-4C81-B411-E1507CD49A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4170" y="1521069"/>
            <a:ext cx="325315" cy="325315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908338B6-A886-4987-8970-A31844F66CC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85" y="1102851"/>
            <a:ext cx="418218" cy="418218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F3FA1225-F053-4140-A721-D57D1EB7DA8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0" y="1696641"/>
            <a:ext cx="255251" cy="255251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0D98547C-2438-4B0B-AA97-52C7006D1A6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0" y="1547511"/>
            <a:ext cx="418218" cy="418218"/>
          </a:xfrm>
          <a:prstGeom prst="rect">
            <a:avLst/>
          </a:prstGeom>
        </p:spPr>
      </p:pic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12D58B1D-952D-4196-A574-7E633E773519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555171" y="1696641"/>
            <a:ext cx="137999" cy="59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EB9FCB13-7FBD-4649-87FC-C5B8258DB2DF}"/>
              </a:ext>
            </a:extLst>
          </p:cNvPr>
          <p:cNvCxnSpPr/>
          <p:nvPr/>
        </p:nvCxnSpPr>
        <p:spPr>
          <a:xfrm flipH="1">
            <a:off x="526827" y="1416674"/>
            <a:ext cx="249737" cy="235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Filter">
            <a:extLst>
              <a:ext uri="{FF2B5EF4-FFF2-40B4-BE49-F238E27FC236}">
                <a16:creationId xmlns:a16="http://schemas.microsoft.com/office/drawing/2014/main" id="{5992D9E1-33FC-48E6-935D-ECB18A32E9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171" y="2556651"/>
            <a:ext cx="380015" cy="380015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1C0E46FF-C4C9-466C-8C00-80DC11A09DE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6" y="2112784"/>
            <a:ext cx="418218" cy="418218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BA07EDFB-F661-404E-A7BF-618942BDA3F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1" y="2000310"/>
            <a:ext cx="418218" cy="418218"/>
          </a:xfrm>
          <a:prstGeom prst="rect">
            <a:avLst/>
          </a:prstGeom>
        </p:spPr>
      </p:pic>
      <p:cxnSp>
        <p:nvCxnSpPr>
          <p:cNvPr id="33" name="Rechte verbindingslijn met pijl 32">
            <a:extLst>
              <a:ext uri="{FF2B5EF4-FFF2-40B4-BE49-F238E27FC236}">
                <a16:creationId xmlns:a16="http://schemas.microsoft.com/office/drawing/2014/main" id="{CE97412D-FBFE-4872-B4E2-6B5540BE9345}"/>
              </a:ext>
            </a:extLst>
          </p:cNvPr>
          <p:cNvCxnSpPr>
            <a:cxnSpLocks/>
          </p:cNvCxnSpPr>
          <p:nvPr/>
        </p:nvCxnSpPr>
        <p:spPr>
          <a:xfrm>
            <a:off x="555171" y="2418528"/>
            <a:ext cx="131825" cy="18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Rechte verbindingslijn met pijl 35">
            <a:extLst>
              <a:ext uri="{FF2B5EF4-FFF2-40B4-BE49-F238E27FC236}">
                <a16:creationId xmlns:a16="http://schemas.microsoft.com/office/drawing/2014/main" id="{2D9148BE-15FA-491C-B8B1-0CABB5C9EDBA}"/>
              </a:ext>
            </a:extLst>
          </p:cNvPr>
          <p:cNvCxnSpPr>
            <a:cxnSpLocks/>
          </p:cNvCxnSpPr>
          <p:nvPr/>
        </p:nvCxnSpPr>
        <p:spPr>
          <a:xfrm flipH="1">
            <a:off x="776564" y="2321893"/>
            <a:ext cx="122030" cy="303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8AD6005F-08F2-433A-959A-7B49F57A44E7}"/>
              </a:ext>
            </a:extLst>
          </p:cNvPr>
          <p:cNvSpPr txBox="1"/>
          <p:nvPr/>
        </p:nvSpPr>
        <p:spPr>
          <a:xfrm>
            <a:off x="299920" y="2847436"/>
            <a:ext cx="84350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700" dirty="0"/>
              <a:t>API: 10010110110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5B510F71-9322-4870-8AD6-E7DB511C8BA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0" y="2971247"/>
            <a:ext cx="418218" cy="418218"/>
          </a:xfrm>
          <a:prstGeom prst="rect">
            <a:avLst/>
          </a:prstGeom>
        </p:spPr>
      </p:pic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F06728C8-D7F1-42CD-9381-B80048974F00}"/>
              </a:ext>
            </a:extLst>
          </p:cNvPr>
          <p:cNvCxnSpPr>
            <a:cxnSpLocks/>
          </p:cNvCxnSpPr>
          <p:nvPr/>
        </p:nvCxnSpPr>
        <p:spPr>
          <a:xfrm>
            <a:off x="562335" y="3276991"/>
            <a:ext cx="131825" cy="18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Browservenster">
            <a:extLst>
              <a:ext uri="{FF2B5EF4-FFF2-40B4-BE49-F238E27FC236}">
                <a16:creationId xmlns:a16="http://schemas.microsoft.com/office/drawing/2014/main" id="{1F0FD0C0-E8E5-448A-A667-5B961038B0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0704" y="3281964"/>
            <a:ext cx="542421" cy="542421"/>
          </a:xfrm>
          <a:prstGeom prst="rect">
            <a:avLst/>
          </a:prstGeom>
        </p:spPr>
      </p:pic>
      <p:sp>
        <p:nvSpPr>
          <p:cNvPr id="43" name="Tekstvak 42">
            <a:extLst>
              <a:ext uri="{FF2B5EF4-FFF2-40B4-BE49-F238E27FC236}">
                <a16:creationId xmlns:a16="http://schemas.microsoft.com/office/drawing/2014/main" id="{EE1947ED-5C5A-4396-8337-238D4523F174}"/>
              </a:ext>
            </a:extLst>
          </p:cNvPr>
          <p:cNvSpPr txBox="1"/>
          <p:nvPr/>
        </p:nvSpPr>
        <p:spPr>
          <a:xfrm>
            <a:off x="663013" y="3402184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/>
              <a:t>LMS</a:t>
            </a:r>
          </a:p>
        </p:txBody>
      </p:sp>
      <p:pic>
        <p:nvPicPr>
          <p:cNvPr id="44" name="Afbeelding 43">
            <a:extLst>
              <a:ext uri="{FF2B5EF4-FFF2-40B4-BE49-F238E27FC236}">
                <a16:creationId xmlns:a16="http://schemas.microsoft.com/office/drawing/2014/main" id="{46AEF39B-81FC-4408-B6B9-A410EAD226F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4" y="3882654"/>
            <a:ext cx="255251" cy="255251"/>
          </a:xfrm>
          <a:prstGeom prst="rect">
            <a:avLst/>
          </a:prstGeom>
        </p:spPr>
      </p:pic>
      <p:pic>
        <p:nvPicPr>
          <p:cNvPr id="45" name="Afbeelding 44">
            <a:extLst>
              <a:ext uri="{FF2B5EF4-FFF2-40B4-BE49-F238E27FC236}">
                <a16:creationId xmlns:a16="http://schemas.microsoft.com/office/drawing/2014/main" id="{AAC38F4C-B985-457E-BF90-F2F95285600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77" y="3786587"/>
            <a:ext cx="418218" cy="418218"/>
          </a:xfrm>
          <a:prstGeom prst="rect">
            <a:avLst/>
          </a:prstGeom>
        </p:spPr>
      </p:pic>
      <p:cxnSp>
        <p:nvCxnSpPr>
          <p:cNvPr id="46" name="Rechte verbindingslijn met pijl 45">
            <a:extLst>
              <a:ext uri="{FF2B5EF4-FFF2-40B4-BE49-F238E27FC236}">
                <a16:creationId xmlns:a16="http://schemas.microsoft.com/office/drawing/2014/main" id="{6E1A4901-BA88-410A-8359-30CA36D8A3DB}"/>
              </a:ext>
            </a:extLst>
          </p:cNvPr>
          <p:cNvCxnSpPr>
            <a:cxnSpLocks/>
          </p:cNvCxnSpPr>
          <p:nvPr/>
        </p:nvCxnSpPr>
        <p:spPr>
          <a:xfrm flipV="1">
            <a:off x="500237" y="4012701"/>
            <a:ext cx="267535" cy="4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Afbeelding 50">
            <a:extLst>
              <a:ext uri="{FF2B5EF4-FFF2-40B4-BE49-F238E27FC236}">
                <a16:creationId xmlns:a16="http://schemas.microsoft.com/office/drawing/2014/main" id="{CEEBC44B-3EA6-40EA-8887-19B6966E63F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56" y="4179371"/>
            <a:ext cx="418218" cy="418218"/>
          </a:xfrm>
          <a:prstGeom prst="rect">
            <a:avLst/>
          </a:prstGeom>
        </p:spPr>
      </p:pic>
      <p:pic>
        <p:nvPicPr>
          <p:cNvPr id="52" name="Afbeelding 51">
            <a:extLst>
              <a:ext uri="{FF2B5EF4-FFF2-40B4-BE49-F238E27FC236}">
                <a16:creationId xmlns:a16="http://schemas.microsoft.com/office/drawing/2014/main" id="{18962E6F-314B-4CF5-A835-11DA16FDC2F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0" y="4622784"/>
            <a:ext cx="418218" cy="418218"/>
          </a:xfrm>
          <a:prstGeom prst="rect">
            <a:avLst/>
          </a:prstGeom>
        </p:spPr>
      </p:pic>
      <p:sp>
        <p:nvSpPr>
          <p:cNvPr id="56" name="Cilinder 55">
            <a:extLst>
              <a:ext uri="{FF2B5EF4-FFF2-40B4-BE49-F238E27FC236}">
                <a16:creationId xmlns:a16="http://schemas.microsoft.com/office/drawing/2014/main" id="{D1472C79-9FB9-41B1-B6F9-F35CA1C5896A}"/>
              </a:ext>
            </a:extLst>
          </p:cNvPr>
          <p:cNvSpPr/>
          <p:nvPr/>
        </p:nvSpPr>
        <p:spPr>
          <a:xfrm>
            <a:off x="776564" y="4531037"/>
            <a:ext cx="331139" cy="25197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" dirty="0"/>
              <a:t>KOM</a:t>
            </a:r>
          </a:p>
          <a:p>
            <a:pPr algn="ctr"/>
            <a:r>
              <a:rPr lang="nl-NL" sz="400" dirty="0"/>
              <a:t>sk123</a:t>
            </a:r>
          </a:p>
        </p:txBody>
      </p:sp>
      <p:cxnSp>
        <p:nvCxnSpPr>
          <p:cNvPr id="58" name="Rechte verbindingslijn met pijl 57">
            <a:extLst>
              <a:ext uri="{FF2B5EF4-FFF2-40B4-BE49-F238E27FC236}">
                <a16:creationId xmlns:a16="http://schemas.microsoft.com/office/drawing/2014/main" id="{311634A5-2ADE-4D72-94D4-E8B3C7FB3ED3}"/>
              </a:ext>
            </a:extLst>
          </p:cNvPr>
          <p:cNvCxnSpPr>
            <a:cxnSpLocks/>
          </p:cNvCxnSpPr>
          <p:nvPr/>
        </p:nvCxnSpPr>
        <p:spPr>
          <a:xfrm>
            <a:off x="514336" y="4518568"/>
            <a:ext cx="263076" cy="97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Rechte verbindingslijn met pijl 59">
            <a:extLst>
              <a:ext uri="{FF2B5EF4-FFF2-40B4-BE49-F238E27FC236}">
                <a16:creationId xmlns:a16="http://schemas.microsoft.com/office/drawing/2014/main" id="{CBB50865-0CE7-467B-B1C1-75730F4FF307}"/>
              </a:ext>
            </a:extLst>
          </p:cNvPr>
          <p:cNvCxnSpPr/>
          <p:nvPr/>
        </p:nvCxnSpPr>
        <p:spPr>
          <a:xfrm flipV="1">
            <a:off x="598725" y="4657026"/>
            <a:ext cx="160816" cy="174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Afbeelding 60">
            <a:extLst>
              <a:ext uri="{FF2B5EF4-FFF2-40B4-BE49-F238E27FC236}">
                <a16:creationId xmlns:a16="http://schemas.microsoft.com/office/drawing/2014/main" id="{3FBDBB31-39FF-46A1-A634-D591460EB56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28" y="4891956"/>
            <a:ext cx="418218" cy="418218"/>
          </a:xfrm>
          <a:prstGeom prst="rect">
            <a:avLst/>
          </a:prstGeom>
        </p:spPr>
      </p:pic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A71776C8-4949-426A-90C4-072170163CEC}"/>
              </a:ext>
            </a:extLst>
          </p:cNvPr>
          <p:cNvCxnSpPr>
            <a:cxnSpLocks/>
            <a:endCxn id="63" idx="1"/>
          </p:cNvCxnSpPr>
          <p:nvPr/>
        </p:nvCxnSpPr>
        <p:spPr>
          <a:xfrm>
            <a:off x="553543" y="5197700"/>
            <a:ext cx="183958" cy="120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phic 62" descr="Browservenster">
            <a:extLst>
              <a:ext uri="{FF2B5EF4-FFF2-40B4-BE49-F238E27FC236}">
                <a16:creationId xmlns:a16="http://schemas.microsoft.com/office/drawing/2014/main" id="{0C626DBC-2B93-49AD-BAB9-5BE7F89618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37501" y="5109247"/>
            <a:ext cx="418219" cy="418219"/>
          </a:xfrm>
          <a:prstGeom prst="rect">
            <a:avLst/>
          </a:prstGeom>
        </p:spPr>
      </p:pic>
      <p:pic>
        <p:nvPicPr>
          <p:cNvPr id="67" name="Afbeelding 66">
            <a:extLst>
              <a:ext uri="{FF2B5EF4-FFF2-40B4-BE49-F238E27FC236}">
                <a16:creationId xmlns:a16="http://schemas.microsoft.com/office/drawing/2014/main" id="{75185B58-6BCD-46F1-BC64-371EAF19D8C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8" y="5237109"/>
            <a:ext cx="162495" cy="162495"/>
          </a:xfrm>
          <a:prstGeom prst="rect">
            <a:avLst/>
          </a:prstGeom>
        </p:spPr>
      </p:pic>
      <p:pic>
        <p:nvPicPr>
          <p:cNvPr id="69" name="Graphic 68" descr="Gloeilamp">
            <a:extLst>
              <a:ext uri="{FF2B5EF4-FFF2-40B4-BE49-F238E27FC236}">
                <a16:creationId xmlns:a16="http://schemas.microsoft.com/office/drawing/2014/main" id="{9BA3176E-C02F-4FA2-AE83-801AF9BBC6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3543" y="5576206"/>
            <a:ext cx="390443" cy="390443"/>
          </a:xfrm>
          <a:prstGeom prst="rect">
            <a:avLst/>
          </a:prstGeom>
        </p:spPr>
      </p:pic>
      <p:pic>
        <p:nvPicPr>
          <p:cNvPr id="71" name="Graphic 70" descr="Server">
            <a:extLst>
              <a:ext uri="{FF2B5EF4-FFF2-40B4-BE49-F238E27FC236}">
                <a16:creationId xmlns:a16="http://schemas.microsoft.com/office/drawing/2014/main" id="{BBD6675D-7B8D-47FE-A724-39354FEA21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07084" y="6067334"/>
            <a:ext cx="298650" cy="298650"/>
          </a:xfrm>
          <a:prstGeom prst="rect">
            <a:avLst/>
          </a:prstGeom>
        </p:spPr>
      </p:pic>
      <p:pic>
        <p:nvPicPr>
          <p:cNvPr id="72" name="Graphic 71" descr="Server">
            <a:extLst>
              <a:ext uri="{FF2B5EF4-FFF2-40B4-BE49-F238E27FC236}">
                <a16:creationId xmlns:a16="http://schemas.microsoft.com/office/drawing/2014/main" id="{2D728096-6C54-4641-8793-2E1340B651E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6267" y="6067334"/>
            <a:ext cx="298650" cy="298650"/>
          </a:xfrm>
          <a:prstGeom prst="rect">
            <a:avLst/>
          </a:prstGeom>
        </p:spPr>
      </p:pic>
      <p:cxnSp>
        <p:nvCxnSpPr>
          <p:cNvPr id="74" name="Rechte verbindingslijn met pijl 73">
            <a:extLst>
              <a:ext uri="{FF2B5EF4-FFF2-40B4-BE49-F238E27FC236}">
                <a16:creationId xmlns:a16="http://schemas.microsoft.com/office/drawing/2014/main" id="{085A838B-4EA0-43D5-A65A-4E67EE755799}"/>
              </a:ext>
            </a:extLst>
          </p:cNvPr>
          <p:cNvCxnSpPr>
            <a:stCxn id="71" idx="3"/>
            <a:endCxn id="72" idx="1"/>
          </p:cNvCxnSpPr>
          <p:nvPr/>
        </p:nvCxnSpPr>
        <p:spPr>
          <a:xfrm>
            <a:off x="605734" y="6216659"/>
            <a:ext cx="24053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al 4">
            <a:extLst>
              <a:ext uri="{FF2B5EF4-FFF2-40B4-BE49-F238E27FC236}">
                <a16:creationId xmlns:a16="http://schemas.microsoft.com/office/drawing/2014/main" id="{D44C4548-BDBD-479D-A22A-67FBAE3A08D0}"/>
              </a:ext>
            </a:extLst>
          </p:cNvPr>
          <p:cNvSpPr/>
          <p:nvPr/>
        </p:nvSpPr>
        <p:spPr>
          <a:xfrm>
            <a:off x="9706451" y="3716514"/>
            <a:ext cx="571078" cy="542421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Ovaal 52">
            <a:extLst>
              <a:ext uri="{FF2B5EF4-FFF2-40B4-BE49-F238E27FC236}">
                <a16:creationId xmlns:a16="http://schemas.microsoft.com/office/drawing/2014/main" id="{2B00B792-E5B8-496F-819F-513182AB0B57}"/>
              </a:ext>
            </a:extLst>
          </p:cNvPr>
          <p:cNvSpPr/>
          <p:nvPr/>
        </p:nvSpPr>
        <p:spPr>
          <a:xfrm>
            <a:off x="4011020" y="3710458"/>
            <a:ext cx="571078" cy="542421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Ovaal 53">
            <a:extLst>
              <a:ext uri="{FF2B5EF4-FFF2-40B4-BE49-F238E27FC236}">
                <a16:creationId xmlns:a16="http://schemas.microsoft.com/office/drawing/2014/main" id="{105D27AD-C371-4BF3-B486-ADE467B2471A}"/>
              </a:ext>
            </a:extLst>
          </p:cNvPr>
          <p:cNvSpPr/>
          <p:nvPr/>
        </p:nvSpPr>
        <p:spPr>
          <a:xfrm>
            <a:off x="4011020" y="2050682"/>
            <a:ext cx="571078" cy="542421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Ovaal 54">
            <a:extLst>
              <a:ext uri="{FF2B5EF4-FFF2-40B4-BE49-F238E27FC236}">
                <a16:creationId xmlns:a16="http://schemas.microsoft.com/office/drawing/2014/main" id="{5FCCC5CE-D66D-40EB-9482-A7FDDA663B3A}"/>
              </a:ext>
            </a:extLst>
          </p:cNvPr>
          <p:cNvSpPr/>
          <p:nvPr/>
        </p:nvSpPr>
        <p:spPr>
          <a:xfrm>
            <a:off x="6307113" y="2063900"/>
            <a:ext cx="571078" cy="542421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7" name="Verbindingslijn: gebogen 36">
            <a:extLst>
              <a:ext uri="{FF2B5EF4-FFF2-40B4-BE49-F238E27FC236}">
                <a16:creationId xmlns:a16="http://schemas.microsoft.com/office/drawing/2014/main" id="{33B9200B-6352-4CC4-967A-6BDE700EFE14}"/>
              </a:ext>
            </a:extLst>
          </p:cNvPr>
          <p:cNvCxnSpPr>
            <a:stCxn id="53" idx="7"/>
            <a:endCxn id="5" idx="1"/>
          </p:cNvCxnSpPr>
          <p:nvPr/>
        </p:nvCxnSpPr>
        <p:spPr>
          <a:xfrm rot="16200000" flipH="1">
            <a:off x="7141246" y="1147114"/>
            <a:ext cx="6056" cy="5291617"/>
          </a:xfrm>
          <a:prstGeom prst="curvedConnector3">
            <a:avLst>
              <a:gd name="adj1" fmla="val -5086460"/>
            </a:avLst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echte verbindingslijn 47">
            <a:extLst>
              <a:ext uri="{FF2B5EF4-FFF2-40B4-BE49-F238E27FC236}">
                <a16:creationId xmlns:a16="http://schemas.microsoft.com/office/drawing/2014/main" id="{A959CF59-019E-45EA-8455-553342FC98E9}"/>
              </a:ext>
            </a:extLst>
          </p:cNvPr>
          <p:cNvCxnSpPr>
            <a:stCxn id="54" idx="7"/>
            <a:endCxn id="54" idx="7"/>
          </p:cNvCxnSpPr>
          <p:nvPr/>
        </p:nvCxnSpPr>
        <p:spPr>
          <a:xfrm>
            <a:off x="4498466" y="213011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Verbindingslijn: gebogen 49">
            <a:extLst>
              <a:ext uri="{FF2B5EF4-FFF2-40B4-BE49-F238E27FC236}">
                <a16:creationId xmlns:a16="http://schemas.microsoft.com/office/drawing/2014/main" id="{57A2DC6A-B779-4006-9E4D-C3450117BB31}"/>
              </a:ext>
            </a:extLst>
          </p:cNvPr>
          <p:cNvCxnSpPr>
            <a:stCxn id="54" idx="7"/>
            <a:endCxn id="55" idx="1"/>
          </p:cNvCxnSpPr>
          <p:nvPr/>
        </p:nvCxnSpPr>
        <p:spPr>
          <a:xfrm rot="16200000" flipH="1">
            <a:off x="5437996" y="1190588"/>
            <a:ext cx="13218" cy="1892279"/>
          </a:xfrm>
          <a:prstGeom prst="curvedConnector3">
            <a:avLst>
              <a:gd name="adj1" fmla="val -233042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kstvak 56">
            <a:extLst>
              <a:ext uri="{FF2B5EF4-FFF2-40B4-BE49-F238E27FC236}">
                <a16:creationId xmlns:a16="http://schemas.microsoft.com/office/drawing/2014/main" id="{2E9F4A02-7C7E-49B7-92E0-3035AA813133}"/>
              </a:ext>
            </a:extLst>
          </p:cNvPr>
          <p:cNvSpPr txBox="1"/>
          <p:nvPr/>
        </p:nvSpPr>
        <p:spPr>
          <a:xfrm>
            <a:off x="7780869" y="3274550"/>
            <a:ext cx="162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inspiratie</a:t>
            </a:r>
          </a:p>
        </p:txBody>
      </p:sp>
      <p:sp>
        <p:nvSpPr>
          <p:cNvPr id="68" name="Tekstvak 67">
            <a:extLst>
              <a:ext uri="{FF2B5EF4-FFF2-40B4-BE49-F238E27FC236}">
                <a16:creationId xmlns:a16="http://schemas.microsoft.com/office/drawing/2014/main" id="{F8FDF934-DEAC-4BE1-BB23-356A86A6F4A0}"/>
              </a:ext>
            </a:extLst>
          </p:cNvPr>
          <p:cNvSpPr txBox="1"/>
          <p:nvPr/>
        </p:nvSpPr>
        <p:spPr>
          <a:xfrm>
            <a:off x="4259222" y="1614134"/>
            <a:ext cx="493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Afstemmen en certificeren op </a:t>
            </a:r>
            <a:r>
              <a:rPr lang="nl-NL" dirty="0" err="1"/>
              <a:t>education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</p:txBody>
      </p:sp>
      <p:sp>
        <p:nvSpPr>
          <p:cNvPr id="84" name="Ovaal 83">
            <a:extLst>
              <a:ext uri="{FF2B5EF4-FFF2-40B4-BE49-F238E27FC236}">
                <a16:creationId xmlns:a16="http://schemas.microsoft.com/office/drawing/2014/main" id="{873E0702-B327-4E1D-A200-DE8C9629B74E}"/>
              </a:ext>
            </a:extLst>
          </p:cNvPr>
          <p:cNvSpPr/>
          <p:nvPr/>
        </p:nvSpPr>
        <p:spPr>
          <a:xfrm>
            <a:off x="3987805" y="5993897"/>
            <a:ext cx="571078" cy="542421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5" name="Ovaal 84">
            <a:extLst>
              <a:ext uri="{FF2B5EF4-FFF2-40B4-BE49-F238E27FC236}">
                <a16:creationId xmlns:a16="http://schemas.microsoft.com/office/drawing/2014/main" id="{3EBCFA64-95E1-4DE3-BF74-3F36F079292A}"/>
              </a:ext>
            </a:extLst>
          </p:cNvPr>
          <p:cNvSpPr/>
          <p:nvPr/>
        </p:nvSpPr>
        <p:spPr>
          <a:xfrm>
            <a:off x="6283898" y="6007115"/>
            <a:ext cx="571078" cy="542421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6" name="Verbindingslijn: gebogen 49">
            <a:extLst>
              <a:ext uri="{FF2B5EF4-FFF2-40B4-BE49-F238E27FC236}">
                <a16:creationId xmlns:a16="http://schemas.microsoft.com/office/drawing/2014/main" id="{59671011-6176-4A7A-993B-C9B35AD5951E}"/>
              </a:ext>
            </a:extLst>
          </p:cNvPr>
          <p:cNvCxnSpPr>
            <a:stCxn id="84" idx="7"/>
            <a:endCxn id="85" idx="1"/>
          </p:cNvCxnSpPr>
          <p:nvPr/>
        </p:nvCxnSpPr>
        <p:spPr>
          <a:xfrm rot="16200000" flipH="1">
            <a:off x="5414781" y="5133803"/>
            <a:ext cx="13218" cy="1892279"/>
          </a:xfrm>
          <a:prstGeom prst="curvedConnector3">
            <a:avLst>
              <a:gd name="adj1" fmla="val -233042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kstvak 86">
            <a:extLst>
              <a:ext uri="{FF2B5EF4-FFF2-40B4-BE49-F238E27FC236}">
                <a16:creationId xmlns:a16="http://schemas.microsoft.com/office/drawing/2014/main" id="{F216479B-5DFE-4D36-BEE1-88B16D0EBA05}"/>
              </a:ext>
            </a:extLst>
          </p:cNvPr>
          <p:cNvSpPr txBox="1"/>
          <p:nvPr/>
        </p:nvSpPr>
        <p:spPr>
          <a:xfrm>
            <a:off x="5644249" y="5685704"/>
            <a:ext cx="1626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inspiratie</a:t>
            </a:r>
          </a:p>
        </p:txBody>
      </p:sp>
    </p:spTree>
    <p:extLst>
      <p:ext uri="{BB962C8B-B14F-4D97-AF65-F5344CB8AC3E}">
        <p14:creationId xmlns:p14="http://schemas.microsoft.com/office/powerpoint/2010/main" val="4263810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E4460-BE29-49EA-AD23-F4B0C282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99" y="315720"/>
            <a:ext cx="11149188" cy="600744"/>
          </a:xfrm>
        </p:spPr>
        <p:txBody>
          <a:bodyPr/>
          <a:lstStyle/>
          <a:p>
            <a:r>
              <a:rPr lang="nl-NL" dirty="0"/>
              <a:t>Edu-API </a:t>
            </a:r>
            <a:r>
              <a:rPr lang="nl-NL" dirty="0" err="1"/>
              <a:t>structure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2B03204-BAAC-4435-9B3A-008561E19F1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3489" y="-17853"/>
            <a:ext cx="1919032" cy="6858000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E9EF27-AD06-4215-B81A-E42DFE2D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524107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12</a:t>
            </a:fld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2EABF0EC-4B81-4AD9-973F-AECA2C57C941}"/>
              </a:ext>
            </a:extLst>
          </p:cNvPr>
          <p:cNvSpPr/>
          <p:nvPr/>
        </p:nvSpPr>
        <p:spPr>
          <a:xfrm>
            <a:off x="828558" y="1575639"/>
            <a:ext cx="4553339" cy="45253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nl-NL" dirty="0"/>
              <a:t>Program or Course Packages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3B05832-90D0-4629-9E3F-EA131BF423CA}"/>
              </a:ext>
            </a:extLst>
          </p:cNvPr>
          <p:cNvSpPr/>
          <p:nvPr/>
        </p:nvSpPr>
        <p:spPr>
          <a:xfrm>
            <a:off x="1413898" y="2063940"/>
            <a:ext cx="3779521" cy="3378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dirty="0"/>
              <a:t>Course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F9C675D5-8584-41C5-B5C0-52A6654F7586}"/>
              </a:ext>
            </a:extLst>
          </p:cNvPr>
          <p:cNvSpPr/>
          <p:nvPr/>
        </p:nvSpPr>
        <p:spPr>
          <a:xfrm>
            <a:off x="1069909" y="2425347"/>
            <a:ext cx="3779521" cy="3378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dirty="0"/>
              <a:t>Course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092ABD0-254E-4CBA-8726-A04BCA0453B5}"/>
              </a:ext>
            </a:extLst>
          </p:cNvPr>
          <p:cNvSpPr/>
          <p:nvPr/>
        </p:nvSpPr>
        <p:spPr>
          <a:xfrm>
            <a:off x="2353800" y="2874145"/>
            <a:ext cx="2286001" cy="17482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dirty="0"/>
              <a:t>Module/Component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A03B6325-8DC1-4E89-8D29-82E14E9D89FF}"/>
              </a:ext>
            </a:extLst>
          </p:cNvPr>
          <p:cNvSpPr/>
          <p:nvPr/>
        </p:nvSpPr>
        <p:spPr>
          <a:xfrm>
            <a:off x="1854302" y="3269922"/>
            <a:ext cx="2286001" cy="17482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dirty="0"/>
              <a:t>Module/Component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D4AD9C3-F51F-4767-8089-4CCD00811051}"/>
              </a:ext>
            </a:extLst>
          </p:cNvPr>
          <p:cNvSpPr/>
          <p:nvPr/>
        </p:nvSpPr>
        <p:spPr>
          <a:xfrm>
            <a:off x="1221687" y="3665699"/>
            <a:ext cx="2286001" cy="174824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nl-NL" dirty="0"/>
              <a:t>Module/Component</a:t>
            </a:r>
          </a:p>
        </p:txBody>
      </p:sp>
      <p:grpSp>
        <p:nvGrpSpPr>
          <p:cNvPr id="12" name="Groep 11">
            <a:extLst>
              <a:ext uri="{FF2B5EF4-FFF2-40B4-BE49-F238E27FC236}">
                <a16:creationId xmlns:a16="http://schemas.microsoft.com/office/drawing/2014/main" id="{42C1352F-A11F-41B4-8541-C0B377FDE8E0}"/>
              </a:ext>
            </a:extLst>
          </p:cNvPr>
          <p:cNvGrpSpPr/>
          <p:nvPr/>
        </p:nvGrpSpPr>
        <p:grpSpPr>
          <a:xfrm>
            <a:off x="7927586" y="1575639"/>
            <a:ext cx="3779521" cy="3378925"/>
            <a:chOff x="7733641" y="326571"/>
            <a:chExt cx="3779521" cy="3378925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0955D18D-9864-4A94-8E22-5BD87392CAB7}"/>
                </a:ext>
              </a:extLst>
            </p:cNvPr>
            <p:cNvSpPr/>
            <p:nvPr/>
          </p:nvSpPr>
          <p:spPr>
            <a:xfrm>
              <a:off x="7733641" y="326571"/>
              <a:ext cx="3779521" cy="33789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/>
                <a:t>Section (instance of Course)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8ABFD89A-BF5A-44C4-A9C4-72B4A8D2DE61}"/>
                </a:ext>
              </a:extLst>
            </p:cNvPr>
            <p:cNvSpPr/>
            <p:nvPr/>
          </p:nvSpPr>
          <p:spPr>
            <a:xfrm>
              <a:off x="9094044" y="775370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 err="1"/>
                <a:t>Section.Component</a:t>
              </a:r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2E217D7F-F535-44C8-B782-6F483549BB87}"/>
                </a:ext>
              </a:extLst>
            </p:cNvPr>
            <p:cNvSpPr/>
            <p:nvPr/>
          </p:nvSpPr>
          <p:spPr>
            <a:xfrm>
              <a:off x="8725192" y="1083392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 err="1"/>
                <a:t>Section.Component</a:t>
              </a:r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9BEB8715-8C6C-4189-B4AC-02EC28E4A21E}"/>
                </a:ext>
              </a:extLst>
            </p:cNvPr>
            <p:cNvSpPr/>
            <p:nvPr/>
          </p:nvSpPr>
          <p:spPr>
            <a:xfrm>
              <a:off x="8275422" y="1431515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/>
                <a:t>Section.Module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58127DDC-2950-4088-BC2F-042BA34E802A}"/>
                </a:ext>
              </a:extLst>
            </p:cNvPr>
            <p:cNvSpPr/>
            <p:nvPr/>
          </p:nvSpPr>
          <p:spPr>
            <a:xfrm>
              <a:off x="7906570" y="1739537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/>
                <a:t>Section.Module</a:t>
              </a:r>
            </a:p>
          </p:txBody>
        </p:sp>
      </p:grpSp>
      <p:grpSp>
        <p:nvGrpSpPr>
          <p:cNvPr id="18" name="Groep 17">
            <a:extLst>
              <a:ext uri="{FF2B5EF4-FFF2-40B4-BE49-F238E27FC236}">
                <a16:creationId xmlns:a16="http://schemas.microsoft.com/office/drawing/2014/main" id="{74B3B9D2-1E6C-4219-AFA5-BE9B6D631042}"/>
              </a:ext>
            </a:extLst>
          </p:cNvPr>
          <p:cNvGrpSpPr/>
          <p:nvPr/>
        </p:nvGrpSpPr>
        <p:grpSpPr>
          <a:xfrm>
            <a:off x="7029376" y="2332460"/>
            <a:ext cx="3779521" cy="3378925"/>
            <a:chOff x="7733641" y="326571"/>
            <a:chExt cx="3779521" cy="3378925"/>
          </a:xfrm>
        </p:grpSpPr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F63A1656-81EF-42B0-AE43-2E59EF7A372C}"/>
                </a:ext>
              </a:extLst>
            </p:cNvPr>
            <p:cNvSpPr/>
            <p:nvPr/>
          </p:nvSpPr>
          <p:spPr>
            <a:xfrm>
              <a:off x="7733641" y="326571"/>
              <a:ext cx="3779521" cy="33789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/>
                <a:t>Section (instance of Course)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A6A02B3-53C5-412D-B5D3-EB3FE17CC7DC}"/>
                </a:ext>
              </a:extLst>
            </p:cNvPr>
            <p:cNvSpPr/>
            <p:nvPr/>
          </p:nvSpPr>
          <p:spPr>
            <a:xfrm>
              <a:off x="9094044" y="775370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 err="1"/>
                <a:t>Section.Component</a:t>
              </a:r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13FAC7F6-748E-49F4-86E8-285F2C394EE2}"/>
                </a:ext>
              </a:extLst>
            </p:cNvPr>
            <p:cNvSpPr/>
            <p:nvPr/>
          </p:nvSpPr>
          <p:spPr>
            <a:xfrm>
              <a:off x="8725192" y="1083392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 err="1"/>
                <a:t>Section.Component</a:t>
              </a:r>
              <a:endParaRPr lang="nl-NL" dirty="0"/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E36AC15-FADE-49E1-A4F1-7AEA684A26BE}"/>
                </a:ext>
              </a:extLst>
            </p:cNvPr>
            <p:cNvSpPr/>
            <p:nvPr/>
          </p:nvSpPr>
          <p:spPr>
            <a:xfrm>
              <a:off x="8275422" y="1431515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/>
                <a:t>Section.Module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C7945DA1-0D38-4B0E-B5B5-7205DC419B4B}"/>
                </a:ext>
              </a:extLst>
            </p:cNvPr>
            <p:cNvSpPr/>
            <p:nvPr/>
          </p:nvSpPr>
          <p:spPr>
            <a:xfrm>
              <a:off x="7906570" y="1739537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/>
                <a:t>Section.Module</a:t>
              </a:r>
            </a:p>
          </p:txBody>
        </p:sp>
      </p:grpSp>
      <p:grpSp>
        <p:nvGrpSpPr>
          <p:cNvPr id="24" name="Groep 23">
            <a:extLst>
              <a:ext uri="{FF2B5EF4-FFF2-40B4-BE49-F238E27FC236}">
                <a16:creationId xmlns:a16="http://schemas.microsoft.com/office/drawing/2014/main" id="{82DFCA8B-E871-4F9C-9666-715D39D83CB9}"/>
              </a:ext>
            </a:extLst>
          </p:cNvPr>
          <p:cNvGrpSpPr/>
          <p:nvPr/>
        </p:nvGrpSpPr>
        <p:grpSpPr>
          <a:xfrm>
            <a:off x="6133321" y="3107208"/>
            <a:ext cx="3779521" cy="3378925"/>
            <a:chOff x="7733641" y="326571"/>
            <a:chExt cx="3779521" cy="3378925"/>
          </a:xfrm>
        </p:grpSpPr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E470958-0B1C-488F-9A69-971B956A00F5}"/>
                </a:ext>
              </a:extLst>
            </p:cNvPr>
            <p:cNvSpPr/>
            <p:nvPr/>
          </p:nvSpPr>
          <p:spPr>
            <a:xfrm>
              <a:off x="7733641" y="326571"/>
              <a:ext cx="3779521" cy="33789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/>
                <a:t>Section (instance of Course)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00F369A-49CB-4670-9510-ECD6A880197D}"/>
                </a:ext>
              </a:extLst>
            </p:cNvPr>
            <p:cNvSpPr/>
            <p:nvPr/>
          </p:nvSpPr>
          <p:spPr>
            <a:xfrm>
              <a:off x="9094044" y="775370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 err="1"/>
                <a:t>Section.Component</a:t>
              </a:r>
              <a:endParaRPr lang="nl-NL" dirty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B6BEEB89-B885-4A8F-A9B5-56375FB640E3}"/>
                </a:ext>
              </a:extLst>
            </p:cNvPr>
            <p:cNvSpPr/>
            <p:nvPr/>
          </p:nvSpPr>
          <p:spPr>
            <a:xfrm>
              <a:off x="8725192" y="1083392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 err="1"/>
                <a:t>Section.Component</a:t>
              </a:r>
              <a:endParaRPr lang="nl-NL" dirty="0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32037EC-33DD-456A-B81F-C042AA6AE264}"/>
                </a:ext>
              </a:extLst>
            </p:cNvPr>
            <p:cNvSpPr/>
            <p:nvPr/>
          </p:nvSpPr>
          <p:spPr>
            <a:xfrm>
              <a:off x="8275422" y="1431515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/>
                <a:t>Section.Module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9EDC3C83-A8E3-4D78-8792-A96EFE366507}"/>
                </a:ext>
              </a:extLst>
            </p:cNvPr>
            <p:cNvSpPr/>
            <p:nvPr/>
          </p:nvSpPr>
          <p:spPr>
            <a:xfrm>
              <a:off x="7906570" y="1739537"/>
              <a:ext cx="2286001" cy="174824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nl-NL" dirty="0"/>
                <a:t>Section.Module</a:t>
              </a:r>
            </a:p>
          </p:txBody>
        </p:sp>
      </p:grpSp>
      <p:cxnSp>
        <p:nvCxnSpPr>
          <p:cNvPr id="30" name="Rechte verbindingslijn 29">
            <a:extLst>
              <a:ext uri="{FF2B5EF4-FFF2-40B4-BE49-F238E27FC236}">
                <a16:creationId xmlns:a16="http://schemas.microsoft.com/office/drawing/2014/main" id="{8D8E173C-86D9-4EA3-846D-C8B14C3DC306}"/>
              </a:ext>
            </a:extLst>
          </p:cNvPr>
          <p:cNvCxnSpPr/>
          <p:nvPr/>
        </p:nvCxnSpPr>
        <p:spPr>
          <a:xfrm>
            <a:off x="5806831" y="776636"/>
            <a:ext cx="0" cy="618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vak 30">
            <a:extLst>
              <a:ext uri="{FF2B5EF4-FFF2-40B4-BE49-F238E27FC236}">
                <a16:creationId xmlns:a16="http://schemas.microsoft.com/office/drawing/2014/main" id="{7CEB9239-2771-4515-B8CA-018961A16AB4}"/>
              </a:ext>
            </a:extLst>
          </p:cNvPr>
          <p:cNvSpPr txBox="1"/>
          <p:nvPr/>
        </p:nvSpPr>
        <p:spPr>
          <a:xfrm>
            <a:off x="2364687" y="732852"/>
            <a:ext cx="1596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Course </a:t>
            </a:r>
            <a:r>
              <a:rPr lang="nl-NL" dirty="0" err="1"/>
              <a:t>catalog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informational</a:t>
            </a:r>
            <a:r>
              <a:rPr lang="nl-NL" dirty="0"/>
              <a:t>)</a:t>
            </a:r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C06F963A-DE96-4736-BAAD-EC28ED63AC14}"/>
              </a:ext>
            </a:extLst>
          </p:cNvPr>
          <p:cNvSpPr txBox="1"/>
          <p:nvPr/>
        </p:nvSpPr>
        <p:spPr>
          <a:xfrm>
            <a:off x="8316251" y="776017"/>
            <a:ext cx="2033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Course </a:t>
            </a:r>
            <a:r>
              <a:rPr lang="nl-NL" dirty="0" err="1"/>
              <a:t>subscription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enrollment</a:t>
            </a:r>
            <a:r>
              <a:rPr lang="nl-N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14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4B6D42-3B8B-49C7-9E4E-44D3FC1F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RIO in relatie tot Edu-API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3DFADC7-2082-46E2-A195-AE07882687A9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D7D7438-5ABB-4902-AF9F-5294BC223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13</a:t>
            </a:fld>
            <a:endParaRPr lang="nl-NL"/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7268DAAC-C34E-4FFE-A282-970241593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715365"/>
              </p:ext>
            </p:extLst>
          </p:nvPr>
        </p:nvGraphicFramePr>
        <p:xfrm>
          <a:off x="788094" y="1218183"/>
          <a:ext cx="8696780" cy="49045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3570">
                  <a:extLst>
                    <a:ext uri="{9D8B030D-6E8A-4147-A177-3AD203B41FA5}">
                      <a16:colId xmlns:a16="http://schemas.microsoft.com/office/drawing/2014/main" val="4060993074"/>
                    </a:ext>
                  </a:extLst>
                </a:gridCol>
                <a:gridCol w="2276326">
                  <a:extLst>
                    <a:ext uri="{9D8B030D-6E8A-4147-A177-3AD203B41FA5}">
                      <a16:colId xmlns:a16="http://schemas.microsoft.com/office/drawing/2014/main" val="3301422854"/>
                    </a:ext>
                  </a:extLst>
                </a:gridCol>
                <a:gridCol w="4426884">
                  <a:extLst>
                    <a:ext uri="{9D8B030D-6E8A-4147-A177-3AD203B41FA5}">
                      <a16:colId xmlns:a16="http://schemas.microsoft.com/office/drawing/2014/main" val="3108542344"/>
                    </a:ext>
                  </a:extLst>
                </a:gridCol>
              </a:tblGrid>
              <a:tr h="490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Begrippen EDU API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Begrip RIO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Toelichting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3004972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 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 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 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1334261"/>
                  </a:ext>
                </a:extLst>
              </a:tr>
              <a:tr h="98090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Program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Opleiding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De specialisatie Program van Education is vergelijkbaar met de specialisatie Opleiding van Opleidingseenheid.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4992474"/>
                  </a:ext>
                </a:extLst>
              </a:tr>
              <a:tr h="14713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Course/Component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Opleidingsonderdeel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De specialisaties Course en Component van Education is vergelijkbaar met de specialisatie Opleidingsonderdeel van Opleidingseenheid.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0451971"/>
                  </a:ext>
                </a:extLst>
              </a:tr>
              <a:tr h="14713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Education Offering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Aangeboden Opleiding</a:t>
                      </a:r>
                      <a:endParaRPr lang="nl-NL" sz="280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Aangeboden Opleiding Cohort</a:t>
                      </a:r>
                      <a:endParaRPr lang="nl-NL" sz="280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 dirty="0">
                          <a:effectLst/>
                        </a:rPr>
                        <a:t>Een </a:t>
                      </a:r>
                      <a:r>
                        <a:rPr lang="nl-NL" sz="1800" dirty="0" err="1">
                          <a:effectLst/>
                        </a:rPr>
                        <a:t>Education</a:t>
                      </a:r>
                      <a:r>
                        <a:rPr lang="nl-NL" sz="1800" dirty="0">
                          <a:effectLst/>
                        </a:rPr>
                        <a:t> </a:t>
                      </a:r>
                      <a:r>
                        <a:rPr lang="nl-NL" sz="1800" dirty="0" err="1">
                          <a:effectLst/>
                        </a:rPr>
                        <a:t>Offering</a:t>
                      </a:r>
                      <a:r>
                        <a:rPr lang="nl-NL" sz="1800" dirty="0">
                          <a:effectLst/>
                        </a:rPr>
                        <a:t> is een geplande/geprogrammeerde </a:t>
                      </a:r>
                      <a:r>
                        <a:rPr lang="nl-NL" sz="1800" dirty="0" err="1">
                          <a:effectLst/>
                        </a:rPr>
                        <a:t>Education</a:t>
                      </a:r>
                      <a:r>
                        <a:rPr lang="nl-NL" sz="1800" dirty="0">
                          <a:effectLst/>
                        </a:rPr>
                        <a:t>. Binnen Aangeboden Opleiding onderkennen we aangeboden Opleiding Cohorten, die daarmee overeenkomen.</a:t>
                      </a:r>
                      <a:endParaRPr lang="nl-NL" sz="2800" dirty="0">
                        <a:effectLst/>
                        <a:latin typeface="Franklin Gothic Medium" panose="020B0603020102020204" pitchFamily="34" charset="0"/>
                        <a:ea typeface="Franklin Gothic Medium" panose="020B06030201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141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044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9248E4-535B-4CBE-A4F5-1F6DB8F1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REST API Design </a:t>
            </a:r>
            <a:r>
              <a:rPr lang="nl-NL" dirty="0" err="1"/>
              <a:t>rules</a:t>
            </a:r>
            <a:br>
              <a:rPr lang="nl-NL" dirty="0"/>
            </a:b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47E593F-4A57-431F-BD6A-0ACA608DD3E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BB5C5C0-6276-4654-9840-DB7D8A585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14</a:t>
            </a:fld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41EF045-F8C7-4CEA-AD2F-D01881B9AAB6}"/>
              </a:ext>
            </a:extLst>
          </p:cNvPr>
          <p:cNvSpPr txBox="1"/>
          <p:nvPr/>
        </p:nvSpPr>
        <p:spPr>
          <a:xfrm>
            <a:off x="513885" y="732010"/>
            <a:ext cx="78338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cap="all" dirty="0"/>
              <a:t>https://www.forumstandaardisatie.nl/standaard/rest-api-design-rules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8F17C57-36F5-41E1-8D62-CB11C60F43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3569" y="1145098"/>
            <a:ext cx="781050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6ACFD-66B3-2B4F-A482-CC8D7695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Ontwikkeling</a:t>
            </a:r>
            <a:r>
              <a:rPr lang="en-US" dirty="0"/>
              <a:t> </a:t>
            </a:r>
            <a:r>
              <a:rPr lang="en-NL"/>
              <a:t>OOAPI</a:t>
            </a:r>
            <a:endParaRPr lang="en-NL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5E447-A5CE-BF47-9835-EA6385BFA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Om use cases </a:t>
            </a:r>
            <a:r>
              <a:rPr lang="en-US" dirty="0" err="1"/>
              <a:t>zoals</a:t>
            </a:r>
            <a:r>
              <a:rPr lang="en-US" dirty="0"/>
              <a:t> de Pilot </a:t>
            </a:r>
            <a:r>
              <a:rPr lang="en-US" dirty="0" err="1"/>
              <a:t>studentmobiliteit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sluiten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ontwikkelingen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SURF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voorstel</a:t>
            </a:r>
            <a:r>
              <a:rPr lang="en-US" dirty="0"/>
              <a:t> </a:t>
            </a:r>
            <a:r>
              <a:rPr lang="en-US" dirty="0" err="1"/>
              <a:t>ontwikkelen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OOAPI v4.</a:t>
            </a:r>
          </a:p>
          <a:p>
            <a:r>
              <a:rPr lang="en-US" dirty="0" err="1"/>
              <a:t>Vertrekpunt</a:t>
            </a:r>
            <a:r>
              <a:rPr lang="en-US" dirty="0"/>
              <a:t> is OOAPI v3.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err="1"/>
              <a:t>Voorgestelde</a:t>
            </a:r>
            <a:r>
              <a:rPr lang="en-US" b="1" dirty="0"/>
              <a:t> planning:</a:t>
            </a:r>
          </a:p>
          <a:p>
            <a:r>
              <a:rPr lang="en-US" dirty="0"/>
              <a:t>Op 12 </a:t>
            </a:r>
            <a:r>
              <a:rPr lang="en-US" dirty="0" err="1"/>
              <a:t>mei</a:t>
            </a:r>
            <a:r>
              <a:rPr lang="en-US" dirty="0"/>
              <a:t> (</a:t>
            </a:r>
            <a:r>
              <a:rPr lang="en-US" dirty="0" err="1"/>
              <a:t>volgende</a:t>
            </a:r>
            <a:r>
              <a:rPr lang="en-US" dirty="0"/>
              <a:t> OOAPI  </a:t>
            </a:r>
            <a:r>
              <a:rPr lang="en-US" dirty="0" err="1"/>
              <a:t>werkgroep</a:t>
            </a:r>
            <a:r>
              <a:rPr lang="en-US" dirty="0"/>
              <a:t>) </a:t>
            </a:r>
            <a:r>
              <a:rPr lang="en-US" dirty="0" err="1"/>
              <a:t>wil</a:t>
            </a:r>
            <a:r>
              <a:rPr lang="en-US" dirty="0"/>
              <a:t> SURF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</a:t>
            </a:r>
            <a:r>
              <a:rPr lang="en-US" dirty="0" err="1"/>
              <a:t>voorstel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v4 </a:t>
            </a:r>
            <a:r>
              <a:rPr lang="en-US" dirty="0" err="1"/>
              <a:t>voorleggen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bespreken</a:t>
            </a:r>
            <a:r>
              <a:rPr lang="en-US" dirty="0"/>
              <a:t>.</a:t>
            </a:r>
          </a:p>
          <a:p>
            <a:r>
              <a:rPr lang="en-US" dirty="0"/>
              <a:t>Op basis van die </a:t>
            </a:r>
            <a:r>
              <a:rPr lang="en-US" dirty="0" err="1"/>
              <a:t>bespreking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wijzigingsvoorstellen</a:t>
            </a:r>
            <a:r>
              <a:rPr lang="en-US" dirty="0"/>
              <a:t> </a:t>
            </a:r>
            <a:r>
              <a:rPr lang="en-US" dirty="0" err="1"/>
              <a:t>passen</a:t>
            </a:r>
            <a:r>
              <a:rPr lang="en-US" dirty="0"/>
              <a:t> we het </a:t>
            </a:r>
            <a:r>
              <a:rPr lang="en-US" dirty="0" err="1"/>
              <a:t>voorstel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.</a:t>
            </a:r>
          </a:p>
          <a:p>
            <a:r>
              <a:rPr lang="en-US" dirty="0"/>
              <a:t>We </a:t>
            </a:r>
            <a:r>
              <a:rPr lang="en-US" dirty="0" err="1"/>
              <a:t>hopen</a:t>
            </a:r>
            <a:r>
              <a:rPr lang="en-US" dirty="0"/>
              <a:t> het </a:t>
            </a:r>
            <a:r>
              <a:rPr lang="en-US" dirty="0" err="1"/>
              <a:t>aangepaste</a:t>
            </a:r>
            <a:r>
              <a:rPr lang="en-US" dirty="0"/>
              <a:t> </a:t>
            </a:r>
            <a:r>
              <a:rPr lang="en-US" dirty="0" err="1"/>
              <a:t>voorstel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snel</a:t>
            </a:r>
            <a:r>
              <a:rPr lang="en-US" dirty="0"/>
              <a:t> </a:t>
            </a:r>
            <a:r>
              <a:rPr lang="en-US" dirty="0" err="1"/>
              <a:t>daarna</a:t>
            </a:r>
            <a:r>
              <a:rPr lang="en-US" dirty="0"/>
              <a:t> in stemming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brengen</a:t>
            </a:r>
            <a:r>
              <a:rPr lang="en-US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3E2DE-1E3C-9343-A697-D4A633CC9B4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60310-EDC7-834B-8B26-51DAB5E4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7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F8ADC-7AB1-47B3-B769-2113313E7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Outline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FF4465B-0C93-425A-B122-47E652964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nl-NL" sz="2800" dirty="0"/>
              <a:t>Terugblik Stimuleringsregeling 2019</a:t>
            </a:r>
          </a:p>
          <a:p>
            <a:pPr lvl="1"/>
            <a:r>
              <a:rPr lang="nl-NL" sz="2800" dirty="0"/>
              <a:t>Bevindingen Open Onderwijs API</a:t>
            </a:r>
          </a:p>
          <a:p>
            <a:pPr lvl="2"/>
            <a:r>
              <a:rPr lang="nl-NL" sz="2800" dirty="0"/>
              <a:t>Plannen voor 2020: pilot studentmobiliteit</a:t>
            </a:r>
          </a:p>
          <a:p>
            <a:pPr lvl="3"/>
            <a:r>
              <a:rPr lang="nl-NL" sz="2800" dirty="0"/>
              <a:t>Andere ontwikkelingen: IMS </a:t>
            </a:r>
            <a:r>
              <a:rPr lang="nl-NL" sz="2800" dirty="0" err="1"/>
              <a:t>eduAPI</a:t>
            </a:r>
            <a:r>
              <a:rPr lang="nl-NL" sz="2800" dirty="0"/>
              <a:t>, RIO, API richtlijn overheid</a:t>
            </a:r>
          </a:p>
          <a:p>
            <a:r>
              <a:rPr lang="nl-NL" sz="2800" dirty="0"/>
              <a:t>Betekenis van die plannen en ontwikkelingen voor de OOAPI</a:t>
            </a:r>
            <a:br>
              <a:rPr lang="nl-NL" sz="2800" dirty="0"/>
            </a:br>
            <a:endParaRPr lang="nl-NL" sz="2800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E0AFCC85-AAC3-496D-B07C-44372CF5D8F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D44424A-D56A-4174-B37C-9C487C2CD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pPr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421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91F93-3B3C-034D-8F0E-37B9522FFBF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059DCC1-2103-F041-9E48-3C714002D4F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415" y="1035934"/>
            <a:ext cx="9235170" cy="5659052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062A4C0F-E404-0F4D-9443-AF496424A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2019: Stimuleringsregeling uitwisselen onderwijsaanbod-data</a:t>
            </a:r>
          </a:p>
        </p:txBody>
      </p:sp>
    </p:spTree>
    <p:extLst>
      <p:ext uri="{BB962C8B-B14F-4D97-AF65-F5344CB8AC3E}">
        <p14:creationId xmlns:p14="http://schemas.microsoft.com/office/powerpoint/2010/main" val="416370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FED6-C901-FE4E-8087-95E47B5E0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3600" dirty="0"/>
              <a:t>OOAPI gateway en onderwijscatalogus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37111-6CF2-FD4B-B5AF-CEB81D28827F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53ADB-570F-1F47-A7E8-B7115FB90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9" y="872921"/>
            <a:ext cx="8556650" cy="59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696A0-ADF8-7E4C-A54A-1346855C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Resultaat: gateway met aggregatie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998AF-C0F9-6D4C-8ACE-F73A17E8FBCB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884A2-1628-CF47-BAD4-2B7DB24A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793490-C1F4-F741-BB76-4F0170DA9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27" y="872921"/>
            <a:ext cx="9216132" cy="55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8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4A61-B801-9340-A08F-57997C158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Resultaat: demo onderwijscatalogus </a:t>
            </a:r>
            <a:r>
              <a:rPr lang="nl-NL" dirty="0" err="1"/>
              <a:t>frontend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2068-47DE-8D47-A17F-13090C6FC0A0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4BA34-A4A6-C848-9B78-720D0326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92A1E-ACE2-8F44-97A7-810B056E3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320" y="2606201"/>
            <a:ext cx="6555134" cy="3986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4A1B25-B042-4849-B62D-B975552B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0" y="978118"/>
            <a:ext cx="6634637" cy="40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51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62B34-28BF-5848-A13F-D250DB60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Belangrijkste bevindingen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20FFE-C450-7549-B713-BB28F1016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Relaties tussen verschillende resources zijn lastig: bijvoorbeeld “filteren op Courses die horen bij </a:t>
            </a:r>
            <a:r>
              <a:rPr lang="nl-NL" dirty="0" err="1"/>
              <a:t>EducationalProgrammes</a:t>
            </a:r>
            <a:r>
              <a:rPr lang="nl-NL" dirty="0"/>
              <a:t> met een bepaalde </a:t>
            </a:r>
            <a:r>
              <a:rPr lang="nl-NL" dirty="0" err="1"/>
              <a:t>fieldOfStudy</a:t>
            </a:r>
            <a:r>
              <a:rPr lang="nl-NL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Er missen mogelijkheden om onderwijsaanbod “in de tijd te plaatsen”: er is bijvoorbeeld geen </a:t>
            </a:r>
            <a:r>
              <a:rPr lang="nl-NL" dirty="0" err="1"/>
              <a:t>EducationalProgrammeOffering</a:t>
            </a:r>
            <a:r>
              <a:rPr lang="nl-NL" dirty="0"/>
              <a:t> of een </a:t>
            </a:r>
            <a:r>
              <a:rPr lang="nl-NL" dirty="0" err="1"/>
              <a:t>TestOffering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Het is niet mogelijk om op te vragen welke resources recent geüpdatet of verwijderd zijn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Je wilt eigenlijk alle resources kunnen filteren op basis van alle attribuutwaarden: ‘alle </a:t>
            </a:r>
            <a:r>
              <a:rPr lang="nl-NL" dirty="0" err="1"/>
              <a:t>educationalProgramme</a:t>
            </a:r>
            <a:r>
              <a:rPr lang="nl-NL" dirty="0"/>
              <a:t>(</a:t>
            </a:r>
            <a:r>
              <a:rPr lang="nl-NL" dirty="0" err="1"/>
              <a:t>Offerings</a:t>
            </a:r>
            <a:r>
              <a:rPr lang="nl-NL" dirty="0"/>
              <a:t>) tussen een bepaalde ‘</a:t>
            </a:r>
            <a:r>
              <a:rPr lang="nl-NL" dirty="0" err="1"/>
              <a:t>termStartDate</a:t>
            </a:r>
            <a:r>
              <a:rPr lang="nl-NL" dirty="0"/>
              <a:t> &amp; </a:t>
            </a:r>
            <a:r>
              <a:rPr lang="nl-NL" dirty="0" err="1"/>
              <a:t>termEndDate</a:t>
            </a:r>
            <a:r>
              <a:rPr lang="nl-NL" dirty="0"/>
              <a:t>’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Veel semantische discussies: wat is een </a:t>
            </a:r>
            <a:r>
              <a:rPr lang="nl-NL" dirty="0" err="1"/>
              <a:t>CourseGroup</a:t>
            </a:r>
            <a:r>
              <a:rPr lang="nl-NL" dirty="0"/>
              <a:t> precies? Hoe modelleren we een minor?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9D44D-677F-DC46-A6BF-62C1F14C10DF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823AC-81D6-0B49-B493-480D3C72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6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19703C-F497-2B46-B6E3-104491E4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8</a:t>
            </a:fld>
            <a:endParaRPr lang="nl-N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9369FF-AC73-1044-899D-AC07D041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Een willekeurige greep uit onze bevindingen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F0923-1BA3-9A42-A725-D86C04C3A55F}"/>
              </a:ext>
            </a:extLst>
          </p:cNvPr>
          <p:cNvSpPr txBox="1"/>
          <p:nvPr/>
        </p:nvSpPr>
        <p:spPr>
          <a:xfrm>
            <a:off x="516362" y="1298042"/>
            <a:ext cx="35436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400" dirty="0"/>
              <a:t>Pagina nummering vanaf 0 of 1?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77E8E-FAC0-C444-9D9B-B40964D880F6}"/>
              </a:ext>
            </a:extLst>
          </p:cNvPr>
          <p:cNvSpPr txBox="1"/>
          <p:nvPr/>
        </p:nvSpPr>
        <p:spPr>
          <a:xfrm>
            <a:off x="890132" y="3282609"/>
            <a:ext cx="3543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W</a:t>
            </a:r>
            <a:r>
              <a:rPr lang="en-NL" sz="2000" dirty="0"/>
              <a:t>at is het totaal aantal records in een request?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DC0A6-809B-0C4E-A45E-95AA0356A857}"/>
              </a:ext>
            </a:extLst>
          </p:cNvPr>
          <p:cNvSpPr txBox="1"/>
          <p:nvPr/>
        </p:nvSpPr>
        <p:spPr>
          <a:xfrm>
            <a:off x="6356554" y="1212216"/>
            <a:ext cx="3986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definities</a:t>
            </a:r>
            <a:r>
              <a:rPr lang="en-US" dirty="0"/>
              <a:t> van </a:t>
            </a:r>
            <a:r>
              <a:rPr lang="en-US" dirty="0" err="1"/>
              <a:t>academicYear</a:t>
            </a:r>
            <a:r>
              <a:rPr lang="en-US" dirty="0"/>
              <a:t>: /^\d{4}-\d{4}$/ of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gewone</a:t>
            </a:r>
            <a:r>
              <a:rPr lang="en-US" dirty="0"/>
              <a:t> string</a:t>
            </a:r>
          </a:p>
          <a:p>
            <a:pPr algn="ctr"/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20366-3227-BD4E-AF66-76A5B22D3316}"/>
              </a:ext>
            </a:extLst>
          </p:cNvPr>
          <p:cNvSpPr txBox="1"/>
          <p:nvPr/>
        </p:nvSpPr>
        <p:spPr>
          <a:xfrm>
            <a:off x="3311444" y="2153369"/>
            <a:ext cx="3543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Kunnen</a:t>
            </a:r>
            <a:r>
              <a:rPr lang="en-US" sz="2000" dirty="0"/>
              <a:t> </a:t>
            </a:r>
            <a:r>
              <a:rPr lang="en-US" sz="2000" dirty="0" err="1"/>
              <a:t>sorteren</a:t>
            </a:r>
            <a:r>
              <a:rPr lang="en-US" sz="2000" dirty="0"/>
              <a:t> op start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endDate</a:t>
            </a:r>
            <a:r>
              <a:rPr lang="en-US" sz="2000" dirty="0"/>
              <a:t> </a:t>
            </a:r>
            <a:r>
              <a:rPr lang="en-US" sz="2000" dirty="0" err="1"/>
              <a:t>bij</a:t>
            </a:r>
            <a:r>
              <a:rPr lang="en-US" sz="2000" dirty="0"/>
              <a:t> </a:t>
            </a:r>
            <a:r>
              <a:rPr lang="en-US" sz="2000" dirty="0" err="1"/>
              <a:t>CourseOfferings</a:t>
            </a:r>
            <a:endParaRPr lang="en-NL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B01F1-FFDF-3F41-8DDC-C257E7491616}"/>
              </a:ext>
            </a:extLst>
          </p:cNvPr>
          <p:cNvSpPr txBox="1"/>
          <p:nvPr/>
        </p:nvSpPr>
        <p:spPr>
          <a:xfrm>
            <a:off x="2031220" y="5101817"/>
            <a:ext cx="3543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Mag </a:t>
            </a:r>
            <a:r>
              <a:rPr lang="en-US" sz="2000" dirty="0" err="1"/>
              <a:t>er</a:t>
            </a:r>
            <a:r>
              <a:rPr lang="en-US" sz="2000" dirty="0"/>
              <a:t> HTML in </a:t>
            </a:r>
            <a:r>
              <a:rPr lang="en-US" sz="2000" dirty="0" err="1"/>
              <a:t>tekstvelden</a:t>
            </a:r>
            <a:r>
              <a:rPr lang="en-US" sz="2000" dirty="0"/>
              <a:t>? </a:t>
            </a:r>
            <a:r>
              <a:rPr lang="en-US" sz="2000" dirty="0" err="1"/>
              <a:t>Welke</a:t>
            </a:r>
            <a:r>
              <a:rPr lang="en-US" sz="2000" dirty="0"/>
              <a:t> tags?</a:t>
            </a:r>
            <a:endParaRPr lang="en-NL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B2E37-4983-974B-89E9-6DF128C67FC5}"/>
              </a:ext>
            </a:extLst>
          </p:cNvPr>
          <p:cNvSpPr txBox="1"/>
          <p:nvPr/>
        </p:nvSpPr>
        <p:spPr>
          <a:xfrm>
            <a:off x="5821555" y="4747874"/>
            <a:ext cx="3543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dirty="0"/>
              <a:t>Er zijn allerlei verschillende manieren om te sorteren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FBF16-AE5D-DC41-9262-1CCF1E482D74}"/>
              </a:ext>
            </a:extLst>
          </p:cNvPr>
          <p:cNvSpPr txBox="1"/>
          <p:nvPr/>
        </p:nvSpPr>
        <p:spPr>
          <a:xfrm>
            <a:off x="7575758" y="3075057"/>
            <a:ext cx="35436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2000" dirty="0"/>
              <a:t>Aantal ECTS is een integer, moet een double zijn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D2993-96D3-2247-A742-66BE5CF7E033}"/>
              </a:ext>
            </a:extLst>
          </p:cNvPr>
          <p:cNvSpPr txBox="1"/>
          <p:nvPr/>
        </p:nvSpPr>
        <p:spPr>
          <a:xfrm>
            <a:off x="4727289" y="3790440"/>
            <a:ext cx="354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Wat is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fieldOfStudy</a:t>
            </a:r>
            <a:r>
              <a:rPr lang="en-US" sz="2400" dirty="0"/>
              <a:t>?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83102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22B4-DFE2-7741-BF1B-00D777DC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2020: Pilot studentmobiliteit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C290E-E7FC-F145-AB9B-7576CC2FF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3807" y="962952"/>
            <a:ext cx="5941729" cy="4894377"/>
          </a:xfrm>
        </p:spPr>
        <p:txBody>
          <a:bodyPr/>
          <a:lstStyle/>
          <a:p>
            <a:r>
              <a:rPr lang="nl-NL" dirty="0"/>
              <a:t>Versnellingszone Flexibilisering</a:t>
            </a:r>
          </a:p>
          <a:p>
            <a:pPr lvl="1"/>
            <a:r>
              <a:rPr lang="nl-NL" dirty="0"/>
              <a:t>Pilot met drie instellingen: UU, TU/e, WUR</a:t>
            </a:r>
          </a:p>
          <a:p>
            <a:pPr lvl="2"/>
            <a:r>
              <a:rPr lang="nl-NL" dirty="0"/>
              <a:t>Mogelijk maken voor studenten om met “1 klik” een vak aan een andere instelling te volgen</a:t>
            </a:r>
          </a:p>
          <a:p>
            <a:pPr lvl="3"/>
            <a:r>
              <a:rPr lang="nl-NL" dirty="0"/>
              <a:t>Onderwijsaanbod, intekenen, terugkoppeling resultaat</a:t>
            </a:r>
          </a:p>
          <a:p>
            <a:r>
              <a:rPr lang="nl-NL" dirty="0"/>
              <a:t>SURF gaat benodigde infrastructuur realiseren: </a:t>
            </a:r>
            <a:r>
              <a:rPr lang="nl-NL" dirty="0" err="1"/>
              <a:t>oa</a:t>
            </a:r>
            <a:r>
              <a:rPr lang="nl-NL" dirty="0"/>
              <a:t>. nieuwe versies OOAPI-gateway en catalogus-</a:t>
            </a:r>
            <a:r>
              <a:rPr lang="nl-NL" dirty="0" err="1"/>
              <a:t>frontend</a:t>
            </a:r>
            <a:endParaRPr lang="nl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F8ECF-319E-A743-B0C5-F239EA5D18F3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2231C-9D4C-4E4C-BF9F-8DA92819A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D3E447-D022-3E43-B9CA-7F5969CB1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15" y="572549"/>
            <a:ext cx="4804262" cy="519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3AFC5-119A-144B-AD2E-80E4799D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36" y="3758415"/>
            <a:ext cx="5941729" cy="29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5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036e0a74f67ba7fba8b432fe1cbcb1e279f331"/>
  <p:tag name="JUTAG_EINDMACROS_PRESERVEGUIDES" val="1"/>
</p:tagLst>
</file>

<file path=ppt/theme/theme1.xml><?xml version="1.0" encoding="utf-8"?>
<a:theme xmlns:a="http://schemas.openxmlformats.org/drawingml/2006/main" name="SURF">
  <a:themeElements>
    <a:clrScheme name="Aangepast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A7600"/>
      </a:accent1>
      <a:accent2>
        <a:srgbClr val="E03C31"/>
      </a:accent2>
      <a:accent3>
        <a:srgbClr val="0077C8"/>
      </a:accent3>
      <a:accent4>
        <a:srgbClr val="009F4D"/>
      </a:accent4>
      <a:accent5>
        <a:srgbClr val="FEDB00"/>
      </a:accent5>
      <a:accent6>
        <a:srgbClr val="772583"/>
      </a:accent6>
      <a:hlink>
        <a:srgbClr val="0077C8"/>
      </a:hlink>
      <a:folHlink>
        <a:srgbClr val="009F4D"/>
      </a:folHlink>
    </a:clrScheme>
    <a:fontScheme name="SURF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cap="all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 SURF.potx" id="{7FCCFDF8-7726-472E-A700-5D7F9EECB06C}" vid="{17BE6A99-8B59-4987-ABEF-B9883AFE7ACC}"/>
    </a:ext>
  </a:extLst>
</a:theme>
</file>

<file path=ppt/theme/theme2.xml><?xml version="1.0" encoding="utf-8"?>
<a:theme xmlns:a="http://schemas.openxmlformats.org/drawingml/2006/main" name="(INSTRUCTIES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 SURF.potx" id="{7FCCFDF8-7726-472E-A700-5D7F9EECB06C}" vid="{0BD3932E-07CB-492E-A279-310A2EE43DED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SURF</Template>
  <TotalTime>1559</TotalTime>
  <Words>737</Words>
  <Application>Microsoft Macintosh PowerPoint</Application>
  <PresentationFormat>Widescreen</PresentationFormat>
  <Paragraphs>177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Franklin Gothic Medium</vt:lpstr>
      <vt:lpstr>Open Sans</vt:lpstr>
      <vt:lpstr>Oswald</vt:lpstr>
      <vt:lpstr>SURF</vt:lpstr>
      <vt:lpstr>(INSTRUCTIES)</vt:lpstr>
      <vt:lpstr>PowerPoint Presentation</vt:lpstr>
      <vt:lpstr>Outline</vt:lpstr>
      <vt:lpstr>2019: Stimuleringsregeling uitwisselen onderwijsaanbod-data</vt:lpstr>
      <vt:lpstr>OOAPI gateway en onderwijscatalogus</vt:lpstr>
      <vt:lpstr>Resultaat: gateway met aggregatie</vt:lpstr>
      <vt:lpstr>Resultaat: demo onderwijscatalogus frontend</vt:lpstr>
      <vt:lpstr>Belangrijkste bevindingen</vt:lpstr>
      <vt:lpstr>Een willekeurige greep uit onze bevindingen</vt:lpstr>
      <vt:lpstr>2020: Pilot studentmobiliteit</vt:lpstr>
      <vt:lpstr>IMS eduAPI: ontwikkelingsrichting</vt:lpstr>
      <vt:lpstr>PowerPoint Presentation</vt:lpstr>
      <vt:lpstr>Edu-API structure</vt:lpstr>
      <vt:lpstr>RIO in relatie tot Edu-API</vt:lpstr>
      <vt:lpstr>REST API Design rules </vt:lpstr>
      <vt:lpstr>Ontwikkeling OOAPI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Jelmer de Ronde</dc:creator>
  <cp:keywords/>
  <dc:description>Sjabloonversie 2.0, 2 juli 2018</dc:description>
  <cp:lastModifiedBy>Jelmer de Ronde</cp:lastModifiedBy>
  <cp:revision>29</cp:revision>
  <dcterms:created xsi:type="dcterms:W3CDTF">2020-03-04T09:09:05Z</dcterms:created>
  <dcterms:modified xsi:type="dcterms:W3CDTF">2020-03-12T07:53:56Z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f54e207-4564-474c-83bf-66d5e42e1442_Enabled">
    <vt:lpwstr>True</vt:lpwstr>
  </property>
  <property fmtid="{D5CDD505-2E9C-101B-9397-08002B2CF9AE}" pid="3" name="MSIP_Label_af54e207-4564-474c-83bf-66d5e42e1442_SiteId">
    <vt:lpwstr>ad78d191-1044-4303-8212-b6f4dd7874bc</vt:lpwstr>
  </property>
  <property fmtid="{D5CDD505-2E9C-101B-9397-08002B2CF9AE}" pid="4" name="MSIP_Label_af54e207-4564-474c-83bf-66d5e42e1442_Owner">
    <vt:lpwstr>Mark.deJong@INHOLLAND.nl</vt:lpwstr>
  </property>
  <property fmtid="{D5CDD505-2E9C-101B-9397-08002B2CF9AE}" pid="5" name="MSIP_Label_af54e207-4564-474c-83bf-66d5e42e1442_SetDate">
    <vt:lpwstr>2020-03-11T20:33:33.3834867Z</vt:lpwstr>
  </property>
  <property fmtid="{D5CDD505-2E9C-101B-9397-08002B2CF9AE}" pid="6" name="MSIP_Label_af54e207-4564-474c-83bf-66d5e42e1442_Name">
    <vt:lpwstr>General</vt:lpwstr>
  </property>
  <property fmtid="{D5CDD505-2E9C-101B-9397-08002B2CF9AE}" pid="7" name="MSIP_Label_af54e207-4564-474c-83bf-66d5e42e1442_Application">
    <vt:lpwstr>Microsoft Azure Information Protection</vt:lpwstr>
  </property>
  <property fmtid="{D5CDD505-2E9C-101B-9397-08002B2CF9AE}" pid="8" name="MSIP_Label_af54e207-4564-474c-83bf-66d5e42e1442_ActionId">
    <vt:lpwstr>1b471e8b-4b8c-4f9d-b701-5584358c93f5</vt:lpwstr>
  </property>
  <property fmtid="{D5CDD505-2E9C-101B-9397-08002B2CF9AE}" pid="9" name="MSIP_Label_af54e207-4564-474c-83bf-66d5e42e1442_Extended_MSFT_Method">
    <vt:lpwstr>Automatic</vt:lpwstr>
  </property>
  <property fmtid="{D5CDD505-2E9C-101B-9397-08002B2CF9AE}" pid="10" name="Sensitivity">
    <vt:lpwstr>General</vt:lpwstr>
  </property>
</Properties>
</file>